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67"/>
    <p:restoredTop sz="97987"/>
  </p:normalViewPr>
  <p:slideViewPr>
    <p:cSldViewPr snapToGrid="0" snapToObjects="1">
      <p:cViewPr varScale="1">
        <p:scale>
          <a:sx n="101" d="100"/>
          <a:sy n="101" d="100"/>
        </p:scale>
        <p:origin x="2574" y="11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3/30/2021</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3/30/2021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3/30/2021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3/30/2021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3/30/2021</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Make It Close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 </a:t>
            </a:r>
            <a:r>
              <a:rPr lang="en-US" sz="1000" dirty="0">
                <a:solidFill>
                  <a:schemeClr val="tx1"/>
                </a:solidFill>
              </a:rPr>
              <a:t>Use digit cards to make an addition problem. The sum of the problem is the target. Deal new digit cards to make an addition problem that is close to the target. The player closest to the target gets a point.</a:t>
            </a:r>
          </a:p>
        </p:txBody>
      </p:sp>
      <p:graphicFrame>
        <p:nvGraphicFramePr>
          <p:cNvPr id="3" name="Table 2">
            <a:extLst>
              <a:ext uri="{FF2B5EF4-FFF2-40B4-BE49-F238E27FC236}">
                <a16:creationId xmlns:a16="http://schemas.microsoft.com/office/drawing/2014/main" id="{08FE7163-CE90-8349-856F-AFF26509F925}"/>
              </a:ext>
            </a:extLst>
          </p:cNvPr>
          <p:cNvGraphicFramePr>
            <a:graphicFrameLocks noGrp="1"/>
          </p:cNvGraphicFramePr>
          <p:nvPr>
            <p:extLst>
              <p:ext uri="{D42A27DB-BD31-4B8C-83A1-F6EECF244321}">
                <p14:modId xmlns:p14="http://schemas.microsoft.com/office/powerpoint/2010/main" val="1101686919"/>
              </p:ext>
            </p:extLst>
          </p:nvPr>
        </p:nvGraphicFramePr>
        <p:xfrm>
          <a:off x="242607" y="1278541"/>
          <a:ext cx="6063850" cy="7030887"/>
        </p:xfrm>
        <a:graphic>
          <a:graphicData uri="http://schemas.openxmlformats.org/drawingml/2006/table">
            <a:tbl>
              <a:tblPr firstRow="1" firstCol="1" bandRow="1">
                <a:tableStyleId>{5C22544A-7EE6-4342-B048-85BDC9FD1C3A}</a:tableStyleId>
              </a:tblPr>
              <a:tblGrid>
                <a:gridCol w="3031925">
                  <a:extLst>
                    <a:ext uri="{9D8B030D-6E8A-4147-A177-3AD203B41FA5}">
                      <a16:colId xmlns:a16="http://schemas.microsoft.com/office/drawing/2014/main" val="324130030"/>
                    </a:ext>
                  </a:extLst>
                </a:gridCol>
                <a:gridCol w="3031925">
                  <a:extLst>
                    <a:ext uri="{9D8B030D-6E8A-4147-A177-3AD203B41FA5}">
                      <a16:colId xmlns:a16="http://schemas.microsoft.com/office/drawing/2014/main" val="1725434029"/>
                    </a:ext>
                  </a:extLst>
                </a:gridCol>
              </a:tblGrid>
              <a:tr h="425235">
                <a:tc>
                  <a:txBody>
                    <a:bodyPr/>
                    <a:lstStyle/>
                    <a:p>
                      <a:pPr marL="0" marR="0" algn="ctr">
                        <a:spcBef>
                          <a:spcPts val="0"/>
                        </a:spcBef>
                        <a:spcAft>
                          <a:spcPts val="0"/>
                        </a:spcAft>
                      </a:pPr>
                      <a:r>
                        <a:rPr lang="en-US" sz="1500" dirty="0">
                          <a:solidFill>
                            <a:schemeClr val="tx1"/>
                          </a:solidFill>
                          <a:effectLst/>
                        </a:rPr>
                        <a:t>Target Problem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500" dirty="0">
                          <a:solidFill>
                            <a:schemeClr val="tx1"/>
                          </a:solidFill>
                          <a:effectLst/>
                        </a:rPr>
                        <a:t>My Problem</a:t>
                      </a:r>
                      <a:endParaRPr lang="en-US" sz="1000" dirty="0">
                        <a:solidFill>
                          <a:schemeClr val="tx1"/>
                        </a:solidFill>
                        <a:effectLst/>
                      </a:endParaRPr>
                    </a:p>
                    <a:p>
                      <a:pPr marL="0" marR="0" algn="ctr">
                        <a:spcBef>
                          <a:spcPts val="0"/>
                        </a:spcBef>
                        <a:spcAft>
                          <a:spcPts val="0"/>
                        </a:spcAft>
                      </a:pPr>
                      <a:r>
                        <a:rPr lang="en-US" sz="800" dirty="0">
                          <a:solidFill>
                            <a:schemeClr val="tx1"/>
                          </a:solidFill>
                          <a:effectLst/>
                        </a:rPr>
                        <a:t>(give yourself a √ if you are closest to the target)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58914218"/>
                  </a:ext>
                </a:extLst>
              </a:tr>
              <a:tr h="1100942">
                <a:tc>
                  <a:txBody>
                    <a:bodyPr/>
                    <a:lstStyle/>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5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87291485"/>
                  </a:ext>
                </a:extLst>
              </a:tr>
              <a:tr h="1100942">
                <a:tc>
                  <a:txBody>
                    <a:bodyPr/>
                    <a:lstStyle/>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5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8306324"/>
                  </a:ext>
                </a:extLst>
              </a:tr>
              <a:tr h="1100942">
                <a:tc>
                  <a:txBody>
                    <a:bodyPr/>
                    <a:lstStyle/>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5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57618794"/>
                  </a:ext>
                </a:extLst>
              </a:tr>
              <a:tr h="1100942">
                <a:tc>
                  <a:txBody>
                    <a:bodyPr/>
                    <a:lstStyle/>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5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57079611"/>
                  </a:ext>
                </a:extLst>
              </a:tr>
              <a:tr h="1100942">
                <a:tc>
                  <a:txBody>
                    <a:bodyPr/>
                    <a:lstStyle/>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5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16399382"/>
                  </a:ext>
                </a:extLst>
              </a:tr>
              <a:tr h="1100942">
                <a:tc>
                  <a:txBody>
                    <a:bodyPr/>
                    <a:lstStyle/>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endParaRPr>
                    </a:p>
                    <a:p>
                      <a:pPr marL="0" marR="0" algn="ctr">
                        <a:spcBef>
                          <a:spcPts val="0"/>
                        </a:spcBef>
                        <a:spcAft>
                          <a:spcPts val="0"/>
                        </a:spcAft>
                      </a:pPr>
                      <a:r>
                        <a:rPr lang="en-US" sz="15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5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6762" marR="5676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0546199"/>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TotalTime>
  <Words>97</Words>
  <Application>Microsoft Office PowerPoint</Application>
  <PresentationFormat>Letter Paper (8.5x11 in)</PresentationFormat>
  <Paragraphs>36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Christina West</cp:lastModifiedBy>
  <cp:revision>5</cp:revision>
  <dcterms:created xsi:type="dcterms:W3CDTF">2020-12-31T15:11:03Z</dcterms:created>
  <dcterms:modified xsi:type="dcterms:W3CDTF">2021-03-30T11:17:34Z</dcterms:modified>
</cp:coreProperties>
</file>