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6400800" cy="86868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84" autoAdjust="0"/>
  </p:normalViewPr>
  <p:slideViewPr>
    <p:cSldViewPr snapToGrid="0">
      <p:cViewPr>
        <p:scale>
          <a:sx n="75" d="100"/>
          <a:sy n="75" d="100"/>
        </p:scale>
        <p:origin x="-930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625639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652463"/>
            <a:ext cx="4340225" cy="3255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250954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625639" y="8250954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43083" rIns="86190" bIns="43083" anchor="b" anchorCtr="0">
            <a:noAutofit/>
          </a:bodyPr>
          <a:lstStyle/>
          <a:p>
            <a:pPr algn="r"/>
            <a:fld id="{00000000-1234-1234-1234-123412341234}" type="slidenum">
              <a:rPr lang="en-US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67346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is less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than 50</a:t>
            </a:r>
            <a:endParaRPr lang="en-IN" sz="44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  <a:latin typeface="BentonGothic"/>
              </a:rPr>
              <a:t>is greater </a:t>
            </a:r>
            <a:r>
              <a:rPr lang="en-US" sz="4400" dirty="0">
                <a:solidFill>
                  <a:srgbClr val="000000"/>
                </a:solidFill>
                <a:latin typeface="BentonGothic"/>
              </a:rPr>
              <a:t>than 18</a:t>
            </a:r>
            <a:endParaRPr lang="en-US" sz="44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  <a:latin typeface="BentonGothic"/>
              </a:rPr>
              <a:t>is made </a:t>
            </a:r>
            <a:r>
              <a:rPr lang="en-US" sz="4400" dirty="0">
                <a:solidFill>
                  <a:srgbClr val="000000"/>
                </a:solidFill>
                <a:latin typeface="BentonGothic"/>
              </a:rPr>
              <a:t>with a </a:t>
            </a:r>
            <a:r>
              <a:rPr lang="en-US" sz="4400" dirty="0" smtClean="0">
                <a:solidFill>
                  <a:srgbClr val="000000"/>
                </a:solidFill>
                <a:latin typeface="BentonGothic"/>
              </a:rPr>
              <a:t>3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is not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made with a 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4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is between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20 and 30</a:t>
            </a:r>
            <a:endParaRPr lang="en-US" sz="44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u="sng" dirty="0">
                <a:solidFill>
                  <a:srgbClr val="000000"/>
                </a:solidFill>
                <a:latin typeface="BentonGothic"/>
              </a:rPr>
              <a:t>The Mystery </a:t>
            </a:r>
            <a:r>
              <a:rPr lang="en-IN" sz="4400" u="sng" dirty="0" smtClean="0">
                <a:solidFill>
                  <a:srgbClr val="000000"/>
                </a:solidFill>
                <a:latin typeface="BentonGothic"/>
              </a:rPr>
              <a:t>Number</a:t>
            </a:r>
            <a:endParaRPr lang="en-US" sz="4400" u="sng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632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54101" y="2275249"/>
            <a:ext cx="7360556" cy="3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is made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with one ten frame</a:t>
            </a:r>
            <a:endParaRPr lang="en-IN" sz="40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BentonGothic"/>
              </a:rPr>
              <a:t>is more </a:t>
            </a:r>
            <a:r>
              <a:rPr lang="en-US" sz="4000" dirty="0">
                <a:solidFill>
                  <a:srgbClr val="000000"/>
                </a:solidFill>
                <a:latin typeface="BentonGothic"/>
              </a:rPr>
              <a:t>than 5</a:t>
            </a:r>
            <a:endParaRPr lang="en-US" sz="40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is not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one more than 6</a:t>
            </a:r>
            <a:endParaRPr lang="en-US" sz="40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is not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one less than 8</a:t>
            </a:r>
            <a:endParaRPr lang="en-IN" sz="40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is one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less than 10</a:t>
            </a:r>
            <a:endParaRPr lang="en-US" sz="40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u="sng" dirty="0">
                <a:solidFill>
                  <a:srgbClr val="000000"/>
                </a:solidFill>
                <a:latin typeface="BentonGothic"/>
              </a:rPr>
              <a:t>The Mystery </a:t>
            </a:r>
            <a:r>
              <a:rPr lang="en-IN" sz="4400" u="sng" dirty="0" smtClean="0">
                <a:solidFill>
                  <a:srgbClr val="000000"/>
                </a:solidFill>
                <a:latin typeface="BentonGothic"/>
              </a:rPr>
              <a:t>Number</a:t>
            </a:r>
            <a:endParaRPr lang="en-US" sz="4400" u="sng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04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79499" y="2275249"/>
            <a:ext cx="7335157" cy="38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is between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50 and 80</a:t>
            </a:r>
            <a:endParaRPr lang="en-IN" sz="44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is not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10 more than 63</a:t>
            </a:r>
            <a:endParaRPr lang="en-US" sz="44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has 11 as the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sum of 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its 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digits</a:t>
            </a:r>
            <a:endParaRPr lang="en-US" sz="4400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has 7 tens</a:t>
            </a:r>
            <a:endParaRPr lang="en-IN" sz="4400" dirty="0" smtClean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u="sng" dirty="0">
                <a:solidFill>
                  <a:srgbClr val="000000"/>
                </a:solidFill>
                <a:latin typeface="BentonGothic"/>
              </a:rPr>
              <a:t>The Mystery </a:t>
            </a:r>
            <a:r>
              <a:rPr lang="en-IN" sz="4400" u="sng" dirty="0" smtClean="0">
                <a:solidFill>
                  <a:srgbClr val="000000"/>
                </a:solidFill>
                <a:latin typeface="BentonGothic"/>
              </a:rPr>
              <a:t>Number</a:t>
            </a:r>
            <a:endParaRPr lang="en-US" sz="4400" u="sng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31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67346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dirty="0">
                <a:solidFill>
                  <a:srgbClr val="000000"/>
                </a:solidFill>
                <a:latin typeface="BentonGothic"/>
              </a:rPr>
              <a:t>said when skip-counting</a:t>
            </a:r>
            <a:endParaRPr lang="en-IN" dirty="0" smtClean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dirty="0">
                <a:solidFill>
                  <a:srgbClr val="000000"/>
                </a:solidFill>
                <a:latin typeface="BentonGothic"/>
              </a:rPr>
              <a:t>a 5 in it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dirty="0">
                <a:solidFill>
                  <a:srgbClr val="000000"/>
                </a:solidFill>
                <a:latin typeface="BentonGothic"/>
              </a:rPr>
              <a:t>less than 80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000000"/>
                </a:solidFill>
                <a:latin typeface="BentonGothic"/>
              </a:rPr>
              <a:t>has digits that are </a:t>
            </a:r>
            <a:r>
              <a:rPr lang="en-IN" dirty="0">
                <a:solidFill>
                  <a:srgbClr val="000000"/>
                </a:solidFill>
                <a:latin typeface="BentonGothic"/>
              </a:rPr>
              <a:t>a sum of 10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dirty="0">
                <a:solidFill>
                  <a:srgbClr val="000000"/>
                </a:solidFill>
                <a:latin typeface="BentonGothic"/>
              </a:rPr>
              <a:t>halfway between 50 and 60</a:t>
            </a:r>
            <a:endParaRPr lang="en-US" dirty="0" smtClean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u="sng" dirty="0">
                <a:solidFill>
                  <a:srgbClr val="000000"/>
                </a:solidFill>
                <a:latin typeface="BentonGothic"/>
              </a:rPr>
              <a:t>The Mystery Number</a:t>
            </a:r>
            <a:endParaRPr lang="en-US" sz="4400" u="sng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79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67346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is even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is more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than 9 </a:t>
            </a:r>
            <a:r>
              <a:rPr lang="en-IN" sz="4400" dirty="0">
                <a:solidFill>
                  <a:srgbClr val="000000"/>
                </a:solidFill>
                <a:latin typeface="Symbol" panose="05050102010706020507" pitchFamily="18" charset="2"/>
              </a:rPr>
              <a:t>+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 9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a 2 in it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is less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than 40</a:t>
            </a:r>
            <a:endParaRPr lang="en-US" sz="4400" dirty="0" smtClean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u="sng" dirty="0">
                <a:solidFill>
                  <a:srgbClr val="000000"/>
                </a:solidFill>
                <a:latin typeface="BentonGothic"/>
              </a:rPr>
              <a:t>The Mystery </a:t>
            </a:r>
            <a:r>
              <a:rPr lang="en-IN" sz="4400" u="sng" dirty="0" smtClean="0">
                <a:solidFill>
                  <a:srgbClr val="000000"/>
                </a:solidFill>
                <a:latin typeface="BentonGothic"/>
              </a:rPr>
              <a:t>Number</a:t>
            </a:r>
            <a:endParaRPr lang="en-US" sz="4400" u="sng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55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67346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is more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than 300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one 7 and one 6 in it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rounds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to 400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rounds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to 380</a:t>
            </a:r>
            <a:endParaRPr lang="en-US" sz="4000" dirty="0" smtClean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u="sng" dirty="0">
                <a:solidFill>
                  <a:srgbClr val="000000"/>
                </a:solidFill>
                <a:latin typeface="BentonGothic"/>
              </a:rPr>
              <a:t>The Mystery </a:t>
            </a:r>
            <a:r>
              <a:rPr lang="en-IN" sz="4400" u="sng" dirty="0" smtClean="0">
                <a:solidFill>
                  <a:srgbClr val="000000"/>
                </a:solidFill>
                <a:latin typeface="BentonGothic"/>
              </a:rPr>
              <a:t>Number</a:t>
            </a:r>
            <a:endParaRPr lang="en-US" sz="4400" u="sng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88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67346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less than half of 8,000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more than 2,000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two 3s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has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two 4s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is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odd</a:t>
            </a:r>
            <a:endParaRPr lang="en-US" sz="4000" dirty="0" smtClean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u="sng" dirty="0">
                <a:solidFill>
                  <a:srgbClr val="000000"/>
                </a:solidFill>
                <a:latin typeface="BentonGothic"/>
              </a:rPr>
              <a:t>The Mystery Number</a:t>
            </a:r>
            <a:endParaRPr lang="en-US" sz="4400" u="sng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62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41400" y="2275249"/>
            <a:ext cx="712470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3400" dirty="0" smtClean="0">
                <a:solidFill>
                  <a:srgbClr val="000000"/>
                </a:solidFill>
                <a:latin typeface="BentonGothic"/>
              </a:rPr>
              <a:t>is a </a:t>
            </a:r>
            <a:r>
              <a:rPr lang="en-IN" sz="3400" dirty="0">
                <a:solidFill>
                  <a:srgbClr val="000000"/>
                </a:solidFill>
                <a:latin typeface="BentonGothic"/>
              </a:rPr>
              <a:t>two-more fact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3400" dirty="0" smtClean="0">
                <a:solidFill>
                  <a:srgbClr val="000000"/>
                </a:solidFill>
                <a:latin typeface="BentonGothic"/>
              </a:rPr>
              <a:t>is a </a:t>
            </a:r>
            <a:r>
              <a:rPr lang="en-IN" sz="3400" dirty="0">
                <a:solidFill>
                  <a:srgbClr val="000000"/>
                </a:solidFill>
                <a:latin typeface="BentonGothic"/>
              </a:rPr>
              <a:t>two-digit sum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3400" dirty="0" smtClean="0">
                <a:solidFill>
                  <a:srgbClr val="000000"/>
                </a:solidFill>
                <a:latin typeface="BentonGothic"/>
              </a:rPr>
              <a:t>is made </a:t>
            </a:r>
            <a:r>
              <a:rPr lang="en-IN" sz="3400" dirty="0">
                <a:solidFill>
                  <a:srgbClr val="000000"/>
                </a:solidFill>
                <a:latin typeface="BentonGothic"/>
              </a:rPr>
              <a:t>with two even addends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3400" dirty="0" smtClean="0">
                <a:solidFill>
                  <a:srgbClr val="000000"/>
                </a:solidFill>
                <a:latin typeface="BentonGothic"/>
              </a:rPr>
              <a:t>is a </a:t>
            </a:r>
            <a:r>
              <a:rPr lang="en-IN" sz="3400" dirty="0">
                <a:solidFill>
                  <a:srgbClr val="000000"/>
                </a:solidFill>
                <a:latin typeface="BentonGothic"/>
              </a:rPr>
              <a:t>make-ten fact</a:t>
            </a:r>
            <a:endParaRPr lang="en-US" sz="3400" dirty="0" smtClean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u="sng" dirty="0">
                <a:solidFill>
                  <a:srgbClr val="000000"/>
                </a:solidFill>
                <a:latin typeface="BentonGothic"/>
              </a:rPr>
              <a:t>The Mystery </a:t>
            </a:r>
            <a:r>
              <a:rPr lang="en-IN" sz="4400" u="sng" dirty="0" smtClean="0">
                <a:solidFill>
                  <a:srgbClr val="000000"/>
                </a:solidFill>
                <a:latin typeface="BentonGothic"/>
              </a:rPr>
              <a:t>Fact</a:t>
            </a:r>
            <a:endParaRPr lang="en-US" sz="4400" u="sng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62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67346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BentonGothic"/>
              </a:rPr>
              <a:t>has an odd product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BentonGothic"/>
              </a:rPr>
              <a:t>is product between 25 and </a:t>
            </a:r>
            <a:r>
              <a:rPr lang="en-IN" dirty="0" smtClean="0">
                <a:solidFill>
                  <a:srgbClr val="000000"/>
                </a:solidFill>
                <a:latin typeface="BentonGothic"/>
              </a:rPr>
              <a:t>40</a:t>
            </a:r>
            <a:endParaRPr lang="en-IN" dirty="0">
              <a:solidFill>
                <a:srgbClr val="000000"/>
              </a:solidFill>
              <a:latin typeface="BentonGothic"/>
            </a:endParaRP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BentonGothic"/>
              </a:rPr>
              <a:t>is related to a </a:t>
            </a:r>
            <a:r>
              <a:rPr lang="en-IN" dirty="0" smtClean="0">
                <a:solidFill>
                  <a:srgbClr val="000000"/>
                </a:solidFill>
                <a:latin typeface="Symbol" panose="05050102010706020507" pitchFamily="18" charset="2"/>
                <a:sym typeface="Symbol"/>
              </a:rPr>
              <a:t></a:t>
            </a:r>
            <a:r>
              <a:rPr lang="en-IN" dirty="0" smtClean="0">
                <a:solidFill>
                  <a:srgbClr val="000000"/>
                </a:solidFill>
                <a:latin typeface="BentonGothic"/>
              </a:rPr>
              <a:t>10 </a:t>
            </a:r>
            <a:r>
              <a:rPr lang="en-IN" dirty="0">
                <a:solidFill>
                  <a:srgbClr val="000000"/>
                </a:solidFill>
                <a:latin typeface="BentonGothic"/>
              </a:rPr>
              <a:t>fact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BentonGothic"/>
              </a:rPr>
              <a:t>has a product in the 30s</a:t>
            </a:r>
            <a:endParaRPr lang="en-US" dirty="0" smtClean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u="sng" dirty="0">
                <a:solidFill>
                  <a:srgbClr val="000000"/>
                </a:solidFill>
                <a:latin typeface="BentonGothic"/>
              </a:rPr>
              <a:t>The Mystery Fact</a:t>
            </a:r>
            <a:endParaRPr lang="en-US" sz="4400" u="sng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86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239</Words>
  <Application>Microsoft Office PowerPoint</Application>
  <PresentationFormat>On-screen Show (4:3)</PresentationFormat>
  <Paragraphs>67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Jeya Keerthi Santhana Raj</cp:lastModifiedBy>
  <cp:revision>63</cp:revision>
  <cp:lastPrinted>2019-05-10T08:55:52Z</cp:lastPrinted>
  <dcterms:modified xsi:type="dcterms:W3CDTF">2019-07-27T13:19:38Z</dcterms:modified>
</cp:coreProperties>
</file>