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>
        <p:scale>
          <a:sx n="75" d="100"/>
          <a:sy n="75" d="100"/>
        </p:scale>
        <p:origin x="-930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4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86190" rIns="86190" bIns="86190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19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039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05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07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098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118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13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157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4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0" tIns="43083" rIns="86190" bIns="43083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367346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less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than 50</a:t>
            </a:r>
            <a:endParaRPr lang="en-IN" sz="44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rgbClr val="000000"/>
                </a:solidFill>
                <a:latin typeface="BentonGothic"/>
              </a:rPr>
              <a:t>is greater </a:t>
            </a:r>
            <a:r>
              <a:rPr lang="en-US" sz="4400" dirty="0">
                <a:solidFill>
                  <a:srgbClr val="000000"/>
                </a:solidFill>
                <a:latin typeface="BentonGothic"/>
              </a:rPr>
              <a:t>than 18</a:t>
            </a:r>
            <a:endParaRPr lang="en-US" sz="44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rgbClr val="000000"/>
                </a:solidFill>
                <a:latin typeface="BentonGothic"/>
              </a:rPr>
              <a:t>is made </a:t>
            </a:r>
            <a:r>
              <a:rPr lang="en-US" sz="4400" dirty="0">
                <a:solidFill>
                  <a:srgbClr val="000000"/>
                </a:solidFill>
                <a:latin typeface="BentonGothic"/>
              </a:rPr>
              <a:t>with a </a:t>
            </a:r>
            <a:r>
              <a:rPr lang="en-US" sz="4400" dirty="0" smtClean="0">
                <a:solidFill>
                  <a:srgbClr val="000000"/>
                </a:solidFill>
                <a:latin typeface="BentonGothic"/>
              </a:rPr>
              <a:t>3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not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made with a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4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between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20 and 30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</a:t>
            </a:r>
            <a:r>
              <a:rPr lang="en-IN" sz="4400" u="sng" dirty="0" smtClean="0">
                <a:solidFill>
                  <a:srgbClr val="000000"/>
                </a:solidFill>
                <a:latin typeface="BentonGothic"/>
              </a:rPr>
              <a:t>Number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54101" y="2275249"/>
            <a:ext cx="7360556" cy="3566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made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with one ten frame</a:t>
            </a:r>
            <a:endParaRPr lang="en-IN" sz="40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rgbClr val="000000"/>
                </a:solidFill>
                <a:latin typeface="BentonGothic"/>
              </a:rPr>
              <a:t>is more </a:t>
            </a:r>
            <a:r>
              <a:rPr lang="en-US" sz="4000" dirty="0">
                <a:solidFill>
                  <a:srgbClr val="000000"/>
                </a:solidFill>
                <a:latin typeface="BentonGothic"/>
              </a:rPr>
              <a:t>than 5</a:t>
            </a:r>
            <a:endParaRPr lang="en-US" sz="40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not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one more than 6</a:t>
            </a:r>
            <a:endParaRPr lang="en-US" sz="40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not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one less than 8</a:t>
            </a:r>
            <a:endParaRPr lang="en-IN" sz="40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one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less than 10</a:t>
            </a:r>
            <a:endParaRPr lang="en-US" sz="40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</a:t>
            </a:r>
            <a:r>
              <a:rPr lang="en-IN" sz="4400" u="sng" dirty="0" smtClean="0">
                <a:solidFill>
                  <a:srgbClr val="000000"/>
                </a:solidFill>
                <a:latin typeface="BentonGothic"/>
              </a:rPr>
              <a:t>Number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84047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79499" y="2275249"/>
            <a:ext cx="7335157" cy="389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between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50 and 80</a:t>
            </a:r>
            <a:endParaRPr lang="en-IN" sz="44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not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10 more than 63</a:t>
            </a:r>
            <a:endParaRPr lang="en-US" sz="44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has 11 as the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sum of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its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digits</a:t>
            </a:r>
            <a:endParaRPr lang="en-US" sz="44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has 7 tens</a:t>
            </a:r>
            <a:endParaRPr lang="en-IN" sz="4400" dirty="0" smtClean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</a:t>
            </a:r>
            <a:r>
              <a:rPr lang="en-IN" sz="4400" u="sng" dirty="0" smtClean="0">
                <a:solidFill>
                  <a:srgbClr val="000000"/>
                </a:solidFill>
                <a:latin typeface="BentonGothic"/>
              </a:rPr>
              <a:t>Number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71315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367346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dirty="0">
                <a:solidFill>
                  <a:srgbClr val="000000"/>
                </a:solidFill>
                <a:latin typeface="BentonGothic"/>
              </a:rPr>
              <a:t>said when skip-counting</a:t>
            </a:r>
            <a:endParaRPr lang="en-IN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dirty="0">
                <a:solidFill>
                  <a:srgbClr val="000000"/>
                </a:solidFill>
                <a:latin typeface="BentonGothic"/>
              </a:rPr>
              <a:t>a 5 in it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dirty="0">
                <a:solidFill>
                  <a:srgbClr val="000000"/>
                </a:solidFill>
                <a:latin typeface="BentonGothic"/>
              </a:rPr>
              <a:t>less than 80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rgbClr val="000000"/>
                </a:solidFill>
                <a:latin typeface="BentonGothic"/>
              </a:rPr>
              <a:t>has digits that are </a:t>
            </a:r>
            <a:r>
              <a:rPr lang="en-IN" dirty="0">
                <a:solidFill>
                  <a:srgbClr val="000000"/>
                </a:solidFill>
                <a:latin typeface="BentonGothic"/>
              </a:rPr>
              <a:t>a sum of 10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dirty="0">
                <a:solidFill>
                  <a:srgbClr val="000000"/>
                </a:solidFill>
                <a:latin typeface="BentonGothic"/>
              </a:rPr>
              <a:t>halfway between 50 and 60</a:t>
            </a:r>
            <a:endParaRPr lang="en-US" dirty="0" smtClean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Number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77798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367346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even</a:t>
            </a:r>
            <a:endParaRPr lang="en-IN" sz="4400" dirty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more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than 9 </a:t>
            </a:r>
            <a:r>
              <a:rPr lang="en-IN" sz="4400" dirty="0">
                <a:solidFill>
                  <a:srgbClr val="000000"/>
                </a:solidFill>
                <a:latin typeface="Symbol" panose="05050102010706020507" pitchFamily="18" charset="2"/>
              </a:rPr>
              <a:t>+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 9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a 2 in it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is less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than 40</a:t>
            </a:r>
            <a:endParaRPr lang="en-US" sz="4400" dirty="0" smtClean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</a:t>
            </a:r>
            <a:r>
              <a:rPr lang="en-IN" sz="4400" u="sng" dirty="0" smtClean="0">
                <a:solidFill>
                  <a:srgbClr val="000000"/>
                </a:solidFill>
                <a:latin typeface="BentonGothic"/>
              </a:rPr>
              <a:t>Number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67558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367346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more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than 300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one 7 and one 6 in it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rounds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to 400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rounds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to 380</a:t>
            </a:r>
            <a:endParaRPr lang="en-US" sz="4000" dirty="0" smtClean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</a:t>
            </a:r>
            <a:r>
              <a:rPr lang="en-IN" sz="4400" u="sng" dirty="0" smtClean="0">
                <a:solidFill>
                  <a:srgbClr val="000000"/>
                </a:solidFill>
                <a:latin typeface="BentonGothic"/>
              </a:rPr>
              <a:t>Number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22885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367346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less than half of 8,000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more than 2,000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two 3s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two 4s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0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4000" dirty="0">
                <a:solidFill>
                  <a:srgbClr val="000000"/>
                </a:solidFill>
                <a:latin typeface="BentonGothic"/>
              </a:rPr>
              <a:t>odd</a:t>
            </a:r>
            <a:endParaRPr lang="en-US" sz="4000" dirty="0" smtClean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Number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37862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041400" y="2275249"/>
            <a:ext cx="712470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3400" dirty="0" smtClean="0">
                <a:solidFill>
                  <a:srgbClr val="000000"/>
                </a:solidFill>
                <a:latin typeface="BentonGothic"/>
              </a:rPr>
              <a:t>is a </a:t>
            </a:r>
            <a:r>
              <a:rPr lang="en-IN" sz="3400" dirty="0">
                <a:solidFill>
                  <a:srgbClr val="000000"/>
                </a:solidFill>
                <a:latin typeface="BentonGothic"/>
              </a:rPr>
              <a:t>two-more fact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3400" dirty="0" smtClean="0">
                <a:solidFill>
                  <a:srgbClr val="000000"/>
                </a:solidFill>
                <a:latin typeface="BentonGothic"/>
              </a:rPr>
              <a:t>is a </a:t>
            </a:r>
            <a:r>
              <a:rPr lang="en-IN" sz="3400" dirty="0">
                <a:solidFill>
                  <a:srgbClr val="000000"/>
                </a:solidFill>
                <a:latin typeface="BentonGothic"/>
              </a:rPr>
              <a:t>two-digit sum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3400" dirty="0" smtClean="0">
                <a:solidFill>
                  <a:srgbClr val="000000"/>
                </a:solidFill>
                <a:latin typeface="BentonGothic"/>
              </a:rPr>
              <a:t>is made </a:t>
            </a:r>
            <a:r>
              <a:rPr lang="en-IN" sz="3400" dirty="0">
                <a:solidFill>
                  <a:srgbClr val="000000"/>
                </a:solidFill>
                <a:latin typeface="BentonGothic"/>
              </a:rPr>
              <a:t>with two even addends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3400" dirty="0" smtClean="0">
                <a:solidFill>
                  <a:srgbClr val="000000"/>
                </a:solidFill>
                <a:latin typeface="BentonGothic"/>
              </a:rPr>
              <a:t>is a </a:t>
            </a:r>
            <a:r>
              <a:rPr lang="en-IN" sz="3400" dirty="0">
                <a:solidFill>
                  <a:srgbClr val="000000"/>
                </a:solidFill>
                <a:latin typeface="BentonGothic"/>
              </a:rPr>
              <a:t>make-ten fact</a:t>
            </a:r>
            <a:endParaRPr lang="en-US" sz="3400" dirty="0" smtClean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</a:t>
            </a:r>
            <a:r>
              <a:rPr lang="en-IN" sz="4400" u="sng" dirty="0" smtClean="0">
                <a:solidFill>
                  <a:srgbClr val="000000"/>
                </a:solidFill>
                <a:latin typeface="BentonGothic"/>
              </a:rPr>
              <a:t>Fact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9762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367346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0000"/>
                </a:solidFill>
                <a:latin typeface="BentonGothic"/>
              </a:rPr>
              <a:t>has an odd product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0000"/>
                </a:solidFill>
                <a:latin typeface="BentonGothic"/>
              </a:rPr>
              <a:t>is product between 25 and </a:t>
            </a:r>
            <a:r>
              <a:rPr lang="en-IN" dirty="0" smtClean="0">
                <a:solidFill>
                  <a:srgbClr val="000000"/>
                </a:solidFill>
                <a:latin typeface="BentonGothic"/>
              </a:rPr>
              <a:t>40</a:t>
            </a:r>
            <a:endParaRPr lang="en-IN" dirty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0000"/>
                </a:solidFill>
                <a:latin typeface="BentonGothic"/>
              </a:rPr>
              <a:t>is related to a </a:t>
            </a:r>
            <a:r>
              <a:rPr lang="en-IN" dirty="0" smtClean="0">
                <a:solidFill>
                  <a:srgbClr val="000000"/>
                </a:solidFill>
                <a:latin typeface="Symbol" panose="05050102010706020507" pitchFamily="18" charset="2"/>
                <a:sym typeface="Symbol"/>
              </a:rPr>
              <a:t></a:t>
            </a:r>
            <a:r>
              <a:rPr lang="en-IN" dirty="0" smtClean="0">
                <a:solidFill>
                  <a:srgbClr val="000000"/>
                </a:solidFill>
                <a:latin typeface="BentonGothic"/>
              </a:rPr>
              <a:t>10 </a:t>
            </a:r>
            <a:r>
              <a:rPr lang="en-IN" dirty="0">
                <a:solidFill>
                  <a:srgbClr val="000000"/>
                </a:solidFill>
                <a:latin typeface="BentonGothic"/>
              </a:rPr>
              <a:t>fact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0000"/>
                </a:solidFill>
                <a:latin typeface="BentonGothic"/>
              </a:rPr>
              <a:t>has a product in the 30s</a:t>
            </a:r>
            <a:endParaRPr lang="en-US" dirty="0" smtClean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367345" y="1017847"/>
            <a:ext cx="641788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u="sng" dirty="0">
                <a:solidFill>
                  <a:srgbClr val="000000"/>
                </a:solidFill>
                <a:latin typeface="BentonGothic"/>
              </a:rPr>
              <a:t>The Mystery Fact</a:t>
            </a:r>
            <a:endParaRPr lang="en-US" sz="4400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31863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239</Words>
  <Application>Microsoft Office PowerPoint</Application>
  <PresentationFormat>On-screen Show (4:3)</PresentationFormat>
  <Paragraphs>67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63</cp:revision>
  <cp:lastPrinted>2019-05-10T08:55:52Z</cp:lastPrinted>
  <dcterms:modified xsi:type="dcterms:W3CDTF">2019-07-27T13:19:38Z</dcterms:modified>
</cp:coreProperties>
</file>