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5"/>
    <p:restoredTop sz="91701"/>
  </p:normalViewPr>
  <p:slideViewPr>
    <p:cSldViewPr snapToGrid="0" snapToObjects="1">
      <p:cViewPr varScale="1">
        <p:scale>
          <a:sx n="88" d="100"/>
          <a:sy n="88" d="100"/>
        </p:scale>
        <p:origin x="2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5/10/21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641694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3048000"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3048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3048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</a:tbl>
          </a:graphicData>
        </a:graphic>
      </p:graphicFrame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264F581-6602-D04C-8E2D-4FE2AB077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42" y="349940"/>
            <a:ext cx="3119355" cy="2497704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E50525F-035C-564D-9A2F-C4C0CFE27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42" y="3498118"/>
            <a:ext cx="3119355" cy="2497704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047158E4-0E7C-8548-8CB3-C2C801426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41" y="6423295"/>
            <a:ext cx="3119355" cy="2497704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94A920E0-7DC1-1846-9AB5-10CBA2780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3103" y="374756"/>
            <a:ext cx="3119355" cy="2498751"/>
          </a:xfrm>
          <a:prstGeom prst="rect">
            <a:avLst/>
          </a:prstGeom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3F4B576D-7BDE-4447-B7BA-477D994735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0593" y="3323148"/>
            <a:ext cx="3131865" cy="2497704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38C71ABB-B067-7D46-A65A-1F90AA2D29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9584" y="6423295"/>
            <a:ext cx="3102874" cy="249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</Words>
  <Application>Microsoft Macintosh PowerPoint</Application>
  <PresentationFormat>Letter Paper (8.5x11 in)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Rosalba McFadden</cp:lastModifiedBy>
  <cp:revision>7</cp:revision>
  <cp:lastPrinted>2020-12-31T15:31:08Z</cp:lastPrinted>
  <dcterms:created xsi:type="dcterms:W3CDTF">2020-12-31T15:11:03Z</dcterms:created>
  <dcterms:modified xsi:type="dcterms:W3CDTF">2021-05-10T13:18:05Z</dcterms:modified>
</cp:coreProperties>
</file>