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5"/>
    <p:restoredTop sz="91701"/>
  </p:normalViewPr>
  <p:slideViewPr>
    <p:cSldViewPr snapToGrid="0" snapToObjects="1">
      <p:cViewPr varScale="1">
        <p:scale>
          <a:sx n="88" d="100"/>
          <a:sy n="88" d="100"/>
        </p:scale>
        <p:origin x="28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5/10/21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5/10/21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641694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3048000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304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304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</a:tbl>
          </a:graphicData>
        </a:graphic>
      </p:graphicFrame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6264F581-6602-D04C-8E2D-4FE2AB0779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542" y="349940"/>
            <a:ext cx="3119355" cy="2497704"/>
          </a:xfrm>
          <a:prstGeom prst="rect">
            <a:avLst/>
          </a:prstGeom>
        </p:spPr>
      </p:pic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1E50525F-035C-564D-9A2F-C4C0CFE275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542" y="3498118"/>
            <a:ext cx="3119355" cy="2497704"/>
          </a:xfrm>
          <a:prstGeom prst="rect">
            <a:avLst/>
          </a:prstGeom>
        </p:spPr>
      </p:pic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047158E4-0E7C-8548-8CB3-C2C801426D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541" y="6423295"/>
            <a:ext cx="3119355" cy="2497704"/>
          </a:xfrm>
          <a:prstGeom prst="rect">
            <a:avLst/>
          </a:prstGeom>
        </p:spPr>
      </p:pic>
      <p:pic>
        <p:nvPicPr>
          <p:cNvPr id="10" name="Picture 9" descr="Diagram&#10;&#10;Description automatically generated">
            <a:extLst>
              <a:ext uri="{FF2B5EF4-FFF2-40B4-BE49-F238E27FC236}">
                <a16:creationId xmlns:a16="http://schemas.microsoft.com/office/drawing/2014/main" id="{94A920E0-7DC1-1846-9AB5-10CBA2780D8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93103" y="374756"/>
            <a:ext cx="3119355" cy="2498751"/>
          </a:xfrm>
          <a:prstGeom prst="rect">
            <a:avLst/>
          </a:prstGeom>
        </p:spPr>
      </p:pic>
      <p:pic>
        <p:nvPicPr>
          <p:cNvPr id="12" name="Picture 11" descr="Diagram&#10;&#10;Description automatically generated">
            <a:extLst>
              <a:ext uri="{FF2B5EF4-FFF2-40B4-BE49-F238E27FC236}">
                <a16:creationId xmlns:a16="http://schemas.microsoft.com/office/drawing/2014/main" id="{3F4B576D-7BDE-4447-B7BA-477D9947353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80593" y="3323148"/>
            <a:ext cx="3131865" cy="2497704"/>
          </a:xfrm>
          <a:prstGeom prst="rect">
            <a:avLst/>
          </a:prstGeom>
        </p:spPr>
      </p:pic>
      <p:pic>
        <p:nvPicPr>
          <p:cNvPr id="9" name="Picture 8" descr="Diagram&#10;&#10;Description automatically generated">
            <a:extLst>
              <a:ext uri="{FF2B5EF4-FFF2-40B4-BE49-F238E27FC236}">
                <a16:creationId xmlns:a16="http://schemas.microsoft.com/office/drawing/2014/main" id="{38C71ABB-B067-7D46-A65A-1F90AA2D290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09584" y="6423295"/>
            <a:ext cx="3102874" cy="2497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1</Words>
  <Application>Microsoft Macintosh PowerPoint</Application>
  <PresentationFormat>Letter Paper (8.5x11 in)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Rosalba McFadden</cp:lastModifiedBy>
  <cp:revision>7</cp:revision>
  <cp:lastPrinted>2020-12-31T15:31:08Z</cp:lastPrinted>
  <dcterms:created xsi:type="dcterms:W3CDTF">2020-12-31T15:11:03Z</dcterms:created>
  <dcterms:modified xsi:type="dcterms:W3CDTF">2021-05-10T13:18:05Z</dcterms:modified>
</cp:coreProperties>
</file>