
<file path=[Content_Types].xml><?xml version="1.0" encoding="utf-8"?>
<Types xmlns="http://schemas.openxmlformats.org/package/2006/content-types">
  <Default Extension="png" ContentType="image/pn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9" r:id="rId1"/>
  </p:sldMasterIdLst>
  <p:notesMasterIdLst>
    <p:notesMasterId r:id="rId11"/>
  </p:notesMasterIdLst>
  <p:sldIdLst>
    <p:sldId id="286" r:id="rId2"/>
    <p:sldId id="287" r:id="rId3"/>
    <p:sldId id="288" r:id="rId4"/>
    <p:sldId id="289" r:id="rId5"/>
    <p:sldId id="290" r:id="rId6"/>
    <p:sldId id="291" r:id="rId7"/>
    <p:sldId id="292" r:id="rId8"/>
    <p:sldId id="293" r:id="rId9"/>
    <p:sldId id="294" r:id="rId10"/>
  </p:sldIdLst>
  <p:sldSz cx="9144000" cy="6858000" type="screen4x3"/>
  <p:notesSz cx="6400800" cy="86868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9" autoAdjust="0"/>
    <p:restoredTop sz="94584" autoAdjust="0"/>
  </p:normalViewPr>
  <p:slideViewPr>
    <p:cSldViewPr snapToGrid="0">
      <p:cViewPr>
        <p:scale>
          <a:sx n="75" d="100"/>
          <a:sy n="75" d="100"/>
        </p:scale>
        <p:origin x="-930" y="-28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 txBox="1">
            <a:spLocks noGrp="1"/>
          </p:cNvSpPr>
          <p:nvPr>
            <p:ph type="hdr" idx="2"/>
          </p:nvPr>
        </p:nvSpPr>
        <p:spPr>
          <a:xfrm>
            <a:off x="0" y="1"/>
            <a:ext cx="2773680" cy="4343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6183" tIns="86183" rIns="86183" bIns="86183" anchor="t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30983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861966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292949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723933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154916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585899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016882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447866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Shape 4"/>
          <p:cNvSpPr txBox="1">
            <a:spLocks noGrp="1"/>
          </p:cNvSpPr>
          <p:nvPr>
            <p:ph type="dt" idx="10"/>
          </p:nvPr>
        </p:nvSpPr>
        <p:spPr>
          <a:xfrm>
            <a:off x="3625639" y="1"/>
            <a:ext cx="2773680" cy="4343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6183" tIns="86183" rIns="86183" bIns="86183" anchor="t" anchorCtr="0"/>
          <a:lstStyle>
            <a:lvl1pPr marL="0" marR="0" lvl="0" indent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30983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861966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292949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723933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154916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585899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016882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447866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Shape 5"/>
          <p:cNvSpPr>
            <a:spLocks noGrp="1" noRot="1" noChangeAspect="1"/>
          </p:cNvSpPr>
          <p:nvPr>
            <p:ph type="sldImg" idx="3"/>
          </p:nvPr>
        </p:nvSpPr>
        <p:spPr>
          <a:xfrm>
            <a:off x="1030288" y="652463"/>
            <a:ext cx="4340225" cy="3255962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6" name="Shape 6"/>
          <p:cNvSpPr txBox="1">
            <a:spLocks noGrp="1"/>
          </p:cNvSpPr>
          <p:nvPr>
            <p:ph type="body" idx="1"/>
          </p:nvPr>
        </p:nvSpPr>
        <p:spPr>
          <a:xfrm>
            <a:off x="640080" y="4126230"/>
            <a:ext cx="5120640" cy="39090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6183" tIns="86183" rIns="86183" bIns="86183" anchor="t" anchorCtr="0"/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ftr" idx="11"/>
          </p:nvPr>
        </p:nvSpPr>
        <p:spPr>
          <a:xfrm>
            <a:off x="0" y="8250955"/>
            <a:ext cx="2773680" cy="4343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6183" tIns="86183" rIns="86183" bIns="86183" anchor="b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30983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861966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292949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723933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154916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585899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016882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447866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Shape 8"/>
          <p:cNvSpPr txBox="1">
            <a:spLocks noGrp="1"/>
          </p:cNvSpPr>
          <p:nvPr>
            <p:ph type="sldNum" idx="12"/>
          </p:nvPr>
        </p:nvSpPr>
        <p:spPr>
          <a:xfrm>
            <a:off x="3625639" y="8250955"/>
            <a:ext cx="2773680" cy="4343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6183" tIns="43080" rIns="86183" bIns="43080" anchor="b" anchorCtr="0">
            <a:noAutofit/>
          </a:bodyPr>
          <a:lstStyle/>
          <a:p>
            <a:pPr algn="r"/>
            <a:fld id="{00000000-1234-1234-1234-123412341234}" type="slidenum">
              <a:rPr lang="en-US" sz="110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pPr algn="r"/>
              <a:t>‹#›</a:t>
            </a:fld>
            <a:endParaRPr lang="en-US" sz="11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11785744"/>
      </p:ext>
    </p:extLst>
  </p:cSld>
  <p:clrMap bg1="lt1" tx1="dk1" bg2="dk2" tx2="lt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algn="r"/>
            <a:fld id="{00000000-1234-1234-1234-123412341234}" type="slidenum">
              <a:rPr lang="en-US" sz="11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pPr algn="r"/>
              <a:t>1</a:t>
            </a:fld>
            <a:endParaRPr lang="en-US" sz="11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11715188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algn="r"/>
            <a:fld id="{00000000-1234-1234-1234-123412341234}" type="slidenum">
              <a:rPr lang="en-US" sz="11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pPr algn="r"/>
              <a:t>2</a:t>
            </a:fld>
            <a:endParaRPr lang="en-US" sz="11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11715188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algn="r"/>
            <a:fld id="{00000000-1234-1234-1234-123412341234}" type="slidenum">
              <a:rPr lang="en-US" sz="11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pPr algn="r"/>
              <a:t>3</a:t>
            </a:fld>
            <a:endParaRPr lang="en-US" sz="11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11715188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algn="r"/>
            <a:fld id="{00000000-1234-1234-1234-123412341234}" type="slidenum">
              <a:rPr lang="en-US" sz="11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pPr algn="r"/>
              <a:t>4</a:t>
            </a:fld>
            <a:endParaRPr lang="en-US" sz="11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11715188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algn="r"/>
            <a:fld id="{00000000-1234-1234-1234-123412341234}" type="slidenum">
              <a:rPr lang="en-US" sz="11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pPr algn="r"/>
              <a:t>5</a:t>
            </a:fld>
            <a:endParaRPr lang="en-US" sz="11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11715188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algn="r"/>
            <a:fld id="{00000000-1234-1234-1234-123412341234}" type="slidenum">
              <a:rPr lang="en-US" sz="11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pPr algn="r"/>
              <a:t>6</a:t>
            </a:fld>
            <a:endParaRPr lang="en-US" sz="11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11715188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algn="r"/>
            <a:fld id="{00000000-1234-1234-1234-123412341234}" type="slidenum">
              <a:rPr lang="en-US" sz="11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pPr algn="r"/>
              <a:t>7</a:t>
            </a:fld>
            <a:endParaRPr lang="en-US" sz="11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11715188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algn="r"/>
            <a:fld id="{00000000-1234-1234-1234-123412341234}" type="slidenum">
              <a:rPr lang="en-US" sz="11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pPr algn="r"/>
              <a:t>8</a:t>
            </a:fld>
            <a:endParaRPr lang="en-US" sz="11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11715188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algn="r"/>
            <a:fld id="{00000000-1234-1234-1234-123412341234}" type="slidenum">
              <a:rPr lang="en-US" sz="11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pPr algn="r"/>
              <a:t>9</a:t>
            </a:fld>
            <a:endParaRPr lang="en-US" sz="11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11715188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Shape 20"/>
          <p:cNvSpPr txBox="1"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21" name="Shape 21"/>
          <p:cNvSpPr txBox="1"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0" marR="0" lvl="0" indent="0" algn="ctr" rtl="0"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ctr" rtl="0"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Font typeface="Arial"/>
              <a:buNone/>
              <a:defRPr sz="2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ctr" rtl="0"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ctr" rtl="0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ctr" rtl="0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ctr" rtl="0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ctr" rtl="0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ctr" rtl="0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ctr" rtl="0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2" name="Shape 22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3" name="Shape 23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4" name="Shape 24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>
  <p:cSld name="Comparison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Shape 45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46" name="Shape 46"/>
          <p:cNvSpPr txBox="1"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L="457200" marR="0" lvl="0" indent="-2286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7" name="Shape 47"/>
          <p:cNvSpPr txBox="1">
            <a:spLocks noGrp="1"/>
          </p:cNvSpPr>
          <p:nvPr>
            <p:ph type="body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–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8" name="Shape 48"/>
          <p:cNvSpPr txBox="1">
            <a:spLocks noGrp="1"/>
          </p:cNvSpPr>
          <p:nvPr>
            <p:ph type="body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L="457200" marR="0" lvl="0" indent="-2286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9" name="Shape 49"/>
          <p:cNvSpPr txBox="1">
            <a:spLocks noGrp="1"/>
          </p:cNvSpPr>
          <p:nvPr>
            <p:ph type="body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–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0" name="Shape 50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1" name="Shape 51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2" name="Shape 52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Shape 54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55" name="Shape 55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6" name="Shape 56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7" name="Shape 57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>
  <p:cSld name="Content with Caption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Shape 59"/>
          <p:cNvSpPr txBox="1"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60" name="Shape 60"/>
          <p:cNvSpPr txBox="1">
            <a:spLocks noGrp="1"/>
          </p:cNvSpPr>
          <p:nvPr>
            <p:ph type="body"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4318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1" name="Shape 61"/>
          <p:cNvSpPr txBox="1">
            <a:spLocks noGrp="1"/>
          </p:cNvSpPr>
          <p:nvPr>
            <p:ph type="body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228600" algn="l" rtl="0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2" name="Shape 62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3" name="Shape 63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4" name="Shape 64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>
  <p:cSld name="Picture with Caption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Shape 66"/>
          <p:cNvSpPr txBox="1"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67" name="Shape 67"/>
          <p:cNvSpPr>
            <a:spLocks noGrp="1"/>
          </p:cNvSpPr>
          <p:nvPr>
            <p:ph type="pic" idx="2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0" marR="0" lvl="0" indent="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8" name="Shape 68"/>
          <p:cNvSpPr txBox="1">
            <a:spLocks noGrp="1"/>
          </p:cNvSpPr>
          <p:nvPr>
            <p:ph type="body" idx="1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228600" algn="l" rtl="0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9" name="Shape 69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0" name="Shape 70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1" name="Shape 71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>
  <p:cSld name="Title and Vertical Text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Shape 73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4" name="Shape 74"/>
          <p:cNvSpPr txBox="1">
            <a:spLocks noGrp="1"/>
          </p:cNvSpPr>
          <p:nvPr>
            <p:ph type="body" idx="1"/>
          </p:nvPr>
        </p:nvSpPr>
        <p:spPr>
          <a:xfrm rot="5400000">
            <a:off x="2309018" y="-251619"/>
            <a:ext cx="4525963" cy="822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4318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5" name="Shape 75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6" name="Shape 76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7" name="Shape 77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>
  <p:cSld name="Vertical Title and Text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Shape 79"/>
          <p:cNvSpPr txBox="1">
            <a:spLocks noGrp="1"/>
          </p:cNvSpPr>
          <p:nvPr>
            <p:ph type="title"/>
          </p:nvPr>
        </p:nvSpPr>
        <p:spPr>
          <a:xfrm rot="5400000">
            <a:off x="4732337" y="2171700"/>
            <a:ext cx="5851525" cy="20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80" name="Shape 80"/>
          <p:cNvSpPr txBox="1">
            <a:spLocks noGrp="1"/>
          </p:cNvSpPr>
          <p:nvPr>
            <p:ph type="body" idx="1"/>
          </p:nvPr>
        </p:nvSpPr>
        <p:spPr>
          <a:xfrm rot="5400000">
            <a:off x="541338" y="190501"/>
            <a:ext cx="5851525" cy="601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4318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1" name="Shape 81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2" name="Shape 82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3" name="Shape 83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Shape 11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4318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Shape 12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Shape 13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Shape 14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3" r:id="rId2"/>
    <p:sldLayoutId id="2147483654" r:id="rId3"/>
    <p:sldLayoutId id="2147483655" r:id="rId4"/>
    <p:sldLayoutId id="2147483656" r:id="rId5"/>
    <p:sldLayoutId id="2147483657" r:id="rId6"/>
    <p:sldLayoutId id="2147483658" r:id="rId7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emf"/><Relationship Id="rId5" Type="http://schemas.openxmlformats.org/officeDocument/2006/relationships/image" Target="../media/image3.emf"/><Relationship Id="rId4" Type="http://schemas.openxmlformats.org/officeDocument/2006/relationships/image" Target="../media/image2.e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emf"/><Relationship Id="rId5" Type="http://schemas.openxmlformats.org/officeDocument/2006/relationships/image" Target="../media/image3.emf"/><Relationship Id="rId4" Type="http://schemas.openxmlformats.org/officeDocument/2006/relationships/image" Target="../media/image2.e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emf"/><Relationship Id="rId5" Type="http://schemas.openxmlformats.org/officeDocument/2006/relationships/image" Target="../media/image3.emf"/><Relationship Id="rId4" Type="http://schemas.openxmlformats.org/officeDocument/2006/relationships/image" Target="../media/image2.e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emf"/><Relationship Id="rId5" Type="http://schemas.openxmlformats.org/officeDocument/2006/relationships/image" Target="../media/image3.emf"/><Relationship Id="rId4" Type="http://schemas.openxmlformats.org/officeDocument/2006/relationships/image" Target="../media/image2.e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emf"/><Relationship Id="rId5" Type="http://schemas.openxmlformats.org/officeDocument/2006/relationships/image" Target="../media/image3.emf"/><Relationship Id="rId4" Type="http://schemas.openxmlformats.org/officeDocument/2006/relationships/image" Target="../media/image2.e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emf"/><Relationship Id="rId5" Type="http://schemas.openxmlformats.org/officeDocument/2006/relationships/image" Target="../media/image3.emf"/><Relationship Id="rId4" Type="http://schemas.openxmlformats.org/officeDocument/2006/relationships/image" Target="../media/image2.e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emf"/><Relationship Id="rId5" Type="http://schemas.openxmlformats.org/officeDocument/2006/relationships/image" Target="../media/image3.emf"/><Relationship Id="rId4" Type="http://schemas.openxmlformats.org/officeDocument/2006/relationships/image" Target="../media/image2.emf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emf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emf"/><Relationship Id="rId5" Type="http://schemas.openxmlformats.org/officeDocument/2006/relationships/image" Target="../media/image3.emf"/><Relationship Id="rId4" Type="http://schemas.openxmlformats.org/officeDocument/2006/relationships/image" Target="../media/image2.e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emf"/><Relationship Id="rId5" Type="http://schemas.openxmlformats.org/officeDocument/2006/relationships/image" Target="../media/image3.emf"/><Relationship Id="rId4" Type="http://schemas.openxmlformats.org/officeDocument/2006/relationships/image" Target="../media/image2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 smtClean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1</a:t>
            </a:fld>
            <a:endParaRPr lang="en-US" sz="1200" b="0" i="0" u="none" strike="noStrike" cap="none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duotone>
              <a:prstClr val="black"/>
              <a:schemeClr val="accent4">
                <a:tint val="45000"/>
                <a:satMod val="400000"/>
              </a:schemeClr>
            </a:duotone>
            <a:lum bright="3000" contrast="57000"/>
          </a:blip>
          <a:stretch>
            <a:fillRect/>
          </a:stretch>
        </p:blipFill>
        <p:spPr>
          <a:xfrm>
            <a:off x="0" y="0"/>
            <a:ext cx="9144000" cy="687832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duotone>
              <a:prstClr val="black"/>
              <a:schemeClr val="accent4">
                <a:tint val="45000"/>
                <a:satMod val="400000"/>
              </a:schemeClr>
            </a:duotone>
            <a:lum bright="-7000" contrast="14000"/>
          </a:blip>
          <a:stretch>
            <a:fillRect/>
          </a:stretch>
        </p:blipFill>
        <p:spPr>
          <a:xfrm>
            <a:off x="-1130300" y="-1899920"/>
            <a:ext cx="12283440" cy="1133856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5400000">
            <a:off x="1358881" y="-673883"/>
            <a:ext cx="6355119" cy="823976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759700" y="-100438"/>
            <a:ext cx="1577340" cy="1122187"/>
          </a:xfrm>
          <a:prstGeom prst="rect">
            <a:avLst/>
          </a:prstGeom>
        </p:spPr>
      </p:pic>
      <p:sp>
        <p:nvSpPr>
          <p:cNvPr id="15" name="Title 1"/>
          <p:cNvSpPr txBox="1">
            <a:spLocks/>
          </p:cNvSpPr>
          <p:nvPr/>
        </p:nvSpPr>
        <p:spPr>
          <a:xfrm>
            <a:off x="259525" y="225867"/>
            <a:ext cx="8155132" cy="132556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sz="4800" b="1" dirty="0">
              <a:latin typeface="Colby"/>
            </a:endParaRPr>
          </a:p>
        </p:txBody>
      </p:sp>
      <p:sp>
        <p:nvSpPr>
          <p:cNvPr id="12" name="Subtitle 2"/>
          <p:cNvSpPr txBox="1">
            <a:spLocks/>
          </p:cNvSpPr>
          <p:nvPr/>
        </p:nvSpPr>
        <p:spPr>
          <a:xfrm>
            <a:off x="1367345" y="1017847"/>
            <a:ext cx="6417885" cy="9524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marR="0" lvl="0" indent="0" algn="ctr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ctr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Font typeface="Arial"/>
              <a:buNone/>
              <a:defRPr sz="2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ctr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>
              <a:buClrTx/>
            </a:pPr>
            <a:r>
              <a:rPr lang="en-IN" sz="4400" dirty="0">
                <a:solidFill>
                  <a:srgbClr val="000000"/>
                </a:solidFill>
                <a:latin typeface="BentonGothic"/>
              </a:rPr>
              <a:t>A Number Bio for 28</a:t>
            </a:r>
            <a:endParaRPr lang="en-US" sz="4400" dirty="0">
              <a:solidFill>
                <a:srgbClr val="000000"/>
              </a:solidFill>
              <a:latin typeface="BentonGothic"/>
            </a:endParaRP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92945576"/>
              </p:ext>
            </p:extLst>
          </p:nvPr>
        </p:nvGraphicFramePr>
        <p:xfrm>
          <a:off x="901701" y="2345591"/>
          <a:ext cx="7353300" cy="385200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51100"/>
                <a:gridCol w="2451100"/>
                <a:gridCol w="2451100"/>
              </a:tblGrid>
              <a:tr h="1926004">
                <a:tc>
                  <a:txBody>
                    <a:bodyPr/>
                    <a:lstStyle/>
                    <a:p>
                      <a:pPr algn="ctr"/>
                      <a:r>
                        <a:rPr lang="en-IN" sz="2400" b="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BentonGothic" pitchFamily="50" charset="0"/>
                        </a:rPr>
                        <a:t>Ten more</a:t>
                      </a:r>
                      <a:endParaRPr lang="en-IN" sz="2400" b="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BentonGothic" pitchFamily="50" charset="0"/>
                      </a:endParaRPr>
                    </a:p>
                  </a:txBody>
                  <a:tcPr marL="110300" marR="110300" marT="55149" marB="5514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2400" b="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BentonGothic" pitchFamily="50" charset="0"/>
                        </a:rPr>
                        <a:t>Break </a:t>
                      </a:r>
                      <a:r>
                        <a:rPr lang="en-IN" sz="2400" b="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BentonGothic" pitchFamily="50" charset="0"/>
                        </a:rPr>
                        <a:t>it apart</a:t>
                      </a:r>
                      <a:endParaRPr lang="en-IN" sz="2400" b="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BentonGothic" pitchFamily="50" charset="0"/>
                      </a:endParaRPr>
                    </a:p>
                  </a:txBody>
                  <a:tcPr marL="110300" marR="110300" marT="55149" marB="5514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2400" b="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BentonGothic" pitchFamily="50" charset="0"/>
                        </a:rPr>
                        <a:t>A </a:t>
                      </a:r>
                      <a:r>
                        <a:rPr lang="en-IN" sz="2400" b="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BentonGothic" pitchFamily="50" charset="0"/>
                        </a:rPr>
                        <a:t>number </a:t>
                      </a:r>
                      <a:r>
                        <a:rPr lang="en-IN" sz="2400" b="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BentonGothic" pitchFamily="50" charset="0"/>
                        </a:rPr>
                        <a:t>that is </a:t>
                      </a:r>
                      <a:r>
                        <a:rPr lang="en-IN" sz="2400" b="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BentonGothic" pitchFamily="50" charset="0"/>
                        </a:rPr>
                        <a:t>more </a:t>
                      </a:r>
                      <a:r>
                        <a:rPr lang="en-IN" sz="2400" b="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BentonGothic" pitchFamily="50" charset="0"/>
                        </a:rPr>
                        <a:t>and </a:t>
                      </a:r>
                    </a:p>
                    <a:p>
                      <a:pPr algn="ctr"/>
                      <a:r>
                        <a:rPr lang="en-IN" sz="2400" b="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BentonGothic" pitchFamily="50" charset="0"/>
                        </a:rPr>
                        <a:t>a </a:t>
                      </a:r>
                      <a:r>
                        <a:rPr lang="en-IN" sz="2400" b="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BentonGothic" pitchFamily="50" charset="0"/>
                        </a:rPr>
                        <a:t>number </a:t>
                      </a:r>
                      <a:r>
                        <a:rPr lang="en-IN" sz="2400" b="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BentonGothic" pitchFamily="50" charset="0"/>
                        </a:rPr>
                        <a:t>that is </a:t>
                      </a:r>
                      <a:r>
                        <a:rPr lang="en-IN" sz="2400" b="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BentonGothic" pitchFamily="50" charset="0"/>
                        </a:rPr>
                        <a:t>less</a:t>
                      </a:r>
                      <a:endParaRPr lang="en-IN" sz="2400" b="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BentonGothic" pitchFamily="50" charset="0"/>
                      </a:endParaRPr>
                    </a:p>
                  </a:txBody>
                  <a:tcPr marL="110300" marR="110300" marT="55149" marB="5514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1926004">
                <a:tc>
                  <a:txBody>
                    <a:bodyPr/>
                    <a:lstStyle/>
                    <a:p>
                      <a:pPr algn="ctr"/>
                      <a:r>
                        <a:rPr lang="en-IN" sz="2400" b="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BentonGothic" pitchFamily="50" charset="0"/>
                        </a:rPr>
                        <a:t>Ten </a:t>
                      </a:r>
                      <a:r>
                        <a:rPr lang="en-IN" sz="2400" b="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BentonGothic" pitchFamily="50" charset="0"/>
                        </a:rPr>
                        <a:t>less</a:t>
                      </a:r>
                      <a:endParaRPr lang="en-IN" sz="2400" b="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BentonGothic" pitchFamily="50" charset="0"/>
                      </a:endParaRPr>
                    </a:p>
                  </a:txBody>
                  <a:tcPr marL="110300" marR="110300" marT="55149" marB="5514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2400" b="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BentonGothic" pitchFamily="50" charset="0"/>
                        </a:rPr>
                        <a:t>Show it with </a:t>
                      </a:r>
                    </a:p>
                    <a:p>
                      <a:pPr algn="ctr"/>
                      <a:r>
                        <a:rPr lang="en-IN" sz="2400" b="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BentonGothic" pitchFamily="50" charset="0"/>
                        </a:rPr>
                        <a:t>sticks and dots</a:t>
                      </a:r>
                      <a:endParaRPr lang="en-IN" sz="2400" b="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BentonGothic" pitchFamily="50" charset="0"/>
                      </a:endParaRPr>
                    </a:p>
                  </a:txBody>
                  <a:tcPr marL="110300" marR="110300" marT="55149" marB="5514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2400" b="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BentonGothic" pitchFamily="50" charset="0"/>
                        </a:rPr>
                        <a:t>On a number line</a:t>
                      </a:r>
                      <a:endParaRPr lang="en-IN" sz="2400" b="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BentonGothic" pitchFamily="50" charset="0"/>
                      </a:endParaRPr>
                    </a:p>
                  </a:txBody>
                  <a:tcPr marL="110300" marR="110300" marT="55149" marB="5514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32724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 smtClean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2</a:t>
            </a:fld>
            <a:endParaRPr lang="en-US" sz="1200" b="0" i="0" u="none" strike="noStrike" cap="none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duotone>
              <a:prstClr val="black"/>
              <a:schemeClr val="accent4">
                <a:tint val="45000"/>
                <a:satMod val="400000"/>
              </a:schemeClr>
            </a:duotone>
            <a:lum bright="3000" contrast="57000"/>
          </a:blip>
          <a:stretch>
            <a:fillRect/>
          </a:stretch>
        </p:blipFill>
        <p:spPr>
          <a:xfrm>
            <a:off x="0" y="0"/>
            <a:ext cx="9144000" cy="687832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duotone>
              <a:prstClr val="black"/>
              <a:schemeClr val="accent4">
                <a:tint val="45000"/>
                <a:satMod val="400000"/>
              </a:schemeClr>
            </a:duotone>
            <a:lum bright="-7000" contrast="14000"/>
          </a:blip>
          <a:stretch>
            <a:fillRect/>
          </a:stretch>
        </p:blipFill>
        <p:spPr>
          <a:xfrm>
            <a:off x="-1130300" y="-1899920"/>
            <a:ext cx="12283440" cy="1133856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5400000">
            <a:off x="1358881" y="-673883"/>
            <a:ext cx="6355119" cy="823976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759700" y="-100438"/>
            <a:ext cx="1577340" cy="1122187"/>
          </a:xfrm>
          <a:prstGeom prst="rect">
            <a:avLst/>
          </a:prstGeom>
        </p:spPr>
      </p:pic>
      <p:sp>
        <p:nvSpPr>
          <p:cNvPr id="15" name="Title 1"/>
          <p:cNvSpPr txBox="1">
            <a:spLocks/>
          </p:cNvSpPr>
          <p:nvPr/>
        </p:nvSpPr>
        <p:spPr>
          <a:xfrm>
            <a:off x="259525" y="225867"/>
            <a:ext cx="8155132" cy="132556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sz="4800" b="1" dirty="0">
              <a:latin typeface="Colby"/>
            </a:endParaRPr>
          </a:p>
        </p:txBody>
      </p:sp>
      <p:sp>
        <p:nvSpPr>
          <p:cNvPr id="12" name="Subtitle 2"/>
          <p:cNvSpPr txBox="1">
            <a:spLocks/>
          </p:cNvSpPr>
          <p:nvPr/>
        </p:nvSpPr>
        <p:spPr>
          <a:xfrm>
            <a:off x="1367345" y="1017847"/>
            <a:ext cx="6417885" cy="9524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marR="0" lvl="0" indent="0" algn="ctr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ctr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Font typeface="Arial"/>
              <a:buNone/>
              <a:defRPr sz="2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ctr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>
              <a:buClrTx/>
            </a:pPr>
            <a:r>
              <a:rPr lang="en-IN" sz="4400" dirty="0">
                <a:solidFill>
                  <a:srgbClr val="000000"/>
                </a:solidFill>
                <a:latin typeface="BentonGothic"/>
              </a:rPr>
              <a:t>A Number Bio for 9</a:t>
            </a:r>
            <a:endParaRPr lang="en-US" sz="4400" dirty="0">
              <a:solidFill>
                <a:srgbClr val="000000"/>
              </a:solidFill>
              <a:latin typeface="BentonGothic"/>
            </a:endParaRP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89494771"/>
              </p:ext>
            </p:extLst>
          </p:nvPr>
        </p:nvGraphicFramePr>
        <p:xfrm>
          <a:off x="901701" y="2345591"/>
          <a:ext cx="7353300" cy="385200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51100"/>
                <a:gridCol w="2451100"/>
                <a:gridCol w="2451100"/>
              </a:tblGrid>
              <a:tr h="1926004">
                <a:tc>
                  <a:txBody>
                    <a:bodyPr/>
                    <a:lstStyle/>
                    <a:p>
                      <a:pPr algn="ctr"/>
                      <a:r>
                        <a:rPr lang="en-IN" sz="1800" b="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BentonGothic" pitchFamily="50" charset="0"/>
                        </a:rPr>
                        <a:t>A </a:t>
                      </a:r>
                      <a:r>
                        <a:rPr lang="en-IN" sz="1800" b="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BentonGothic" pitchFamily="50" charset="0"/>
                        </a:rPr>
                        <a:t>number before it</a:t>
                      </a:r>
                      <a:endParaRPr lang="en-IN" sz="1800" b="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BentonGothic" pitchFamily="50" charset="0"/>
                      </a:endParaRPr>
                    </a:p>
                  </a:txBody>
                  <a:tcPr marL="110300" marR="110300" marT="55149" marB="5514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lvl="1" algn="ctr"/>
                      <a:r>
                        <a:rPr lang="en-IN" sz="1800" b="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BentonGothic" pitchFamily="50" charset="0"/>
                        </a:rPr>
                        <a:t>A </a:t>
                      </a:r>
                      <a:r>
                        <a:rPr lang="en-IN" sz="1800" b="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BentonGothic" pitchFamily="50" charset="0"/>
                        </a:rPr>
                        <a:t>number after it</a:t>
                      </a:r>
                      <a:endParaRPr lang="en-IN" sz="1800" b="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BentonGothic" pitchFamily="50" charset="0"/>
                      </a:endParaRPr>
                    </a:p>
                  </a:txBody>
                  <a:tcPr marL="110300" marR="110300" marT="55149" marB="5514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1800" b="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BentonGothic" pitchFamily="50" charset="0"/>
                        </a:rPr>
                        <a:t>What </a:t>
                      </a:r>
                      <a:r>
                        <a:rPr lang="en-IN" sz="1800" b="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BentonGothic" pitchFamily="50" charset="0"/>
                        </a:rPr>
                        <a:t>it looks like </a:t>
                      </a:r>
                      <a:r>
                        <a:rPr lang="en-IN" sz="1800" b="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BentonGothic" pitchFamily="50" charset="0"/>
                        </a:rPr>
                        <a:t>on a </a:t>
                      </a:r>
                      <a:r>
                        <a:rPr lang="en-IN" sz="1800" b="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BentonGothic" pitchFamily="50" charset="0"/>
                        </a:rPr>
                        <a:t>domino</a:t>
                      </a:r>
                      <a:endParaRPr lang="en-IN" sz="1800" b="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BentonGothic" pitchFamily="50" charset="0"/>
                      </a:endParaRPr>
                    </a:p>
                  </a:txBody>
                  <a:tcPr marL="110300" marR="110300" marT="55149" marB="5514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1926004">
                <a:tc>
                  <a:txBody>
                    <a:bodyPr/>
                    <a:lstStyle/>
                    <a:p>
                      <a:pPr algn="ctr"/>
                      <a:r>
                        <a:rPr lang="en-IN" sz="1800" b="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BentonGothic" pitchFamily="50" charset="0"/>
                        </a:rPr>
                        <a:t>On a </a:t>
                      </a:r>
                      <a:r>
                        <a:rPr lang="en-IN" sz="1800" b="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BentonGothic" pitchFamily="50" charset="0"/>
                        </a:rPr>
                        <a:t>10 frame</a:t>
                      </a:r>
                      <a:endParaRPr lang="en-IN" sz="1800" b="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BentonGothic" pitchFamily="50" charset="0"/>
                      </a:endParaRPr>
                    </a:p>
                  </a:txBody>
                  <a:tcPr marL="110300" marR="110300" marT="55149" marB="5514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1800" b="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BentonGothic" pitchFamily="50" charset="0"/>
                        </a:rPr>
                        <a:t>Another </a:t>
                      </a:r>
                      <a:r>
                        <a:rPr lang="en-IN" sz="1800" b="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BentonGothic" pitchFamily="50" charset="0"/>
                        </a:rPr>
                        <a:t>way </a:t>
                      </a:r>
                      <a:r>
                        <a:rPr lang="en-IN" sz="1800" b="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BentonGothic" pitchFamily="50" charset="0"/>
                        </a:rPr>
                        <a:t>on a </a:t>
                      </a:r>
                      <a:r>
                        <a:rPr lang="en-IN" sz="1800" b="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BentonGothic" pitchFamily="50" charset="0"/>
                        </a:rPr>
                        <a:t/>
                      </a:r>
                      <a:br>
                        <a:rPr lang="en-IN" sz="1800" b="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BentonGothic" pitchFamily="50" charset="0"/>
                        </a:rPr>
                      </a:br>
                      <a:r>
                        <a:rPr lang="en-IN" sz="1800" b="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BentonGothic" pitchFamily="50" charset="0"/>
                        </a:rPr>
                        <a:t>10 frame</a:t>
                      </a:r>
                      <a:endParaRPr lang="en-IN" sz="1800" b="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BentonGothic" pitchFamily="50" charset="0"/>
                      </a:endParaRPr>
                    </a:p>
                  </a:txBody>
                  <a:tcPr marL="110300" marR="110300" marT="55149" marB="5514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1800" b="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BentonGothic" pitchFamily="50" charset="0"/>
                        </a:rPr>
                        <a:t>Things I </a:t>
                      </a:r>
                      <a:r>
                        <a:rPr lang="en-IN" sz="1800" b="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BentonGothic" pitchFamily="50" charset="0"/>
                        </a:rPr>
                        <a:t>might have</a:t>
                      </a:r>
                      <a:endParaRPr lang="en-IN" sz="1800" b="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BentonGothic" pitchFamily="50" charset="0"/>
                      </a:endParaRPr>
                    </a:p>
                  </a:txBody>
                  <a:tcPr marL="110300" marR="110300" marT="55149" marB="5514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13" name="Table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8440189"/>
              </p:ext>
            </p:extLst>
          </p:nvPr>
        </p:nvGraphicFramePr>
        <p:xfrm>
          <a:off x="1390650" y="5156200"/>
          <a:ext cx="1473200" cy="609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94640"/>
                <a:gridCol w="294640"/>
                <a:gridCol w="294640"/>
                <a:gridCol w="294640"/>
                <a:gridCol w="294640"/>
              </a:tblGrid>
              <a:tr h="302846">
                <a:tc>
                  <a:txBody>
                    <a:bodyPr/>
                    <a:lstStyle/>
                    <a:p>
                      <a:endParaRPr lang="en-IN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I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I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I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I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02846">
                <a:tc>
                  <a:txBody>
                    <a:bodyPr/>
                    <a:lstStyle/>
                    <a:p>
                      <a:endParaRPr lang="en-I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I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I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I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IN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14" name="Table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20839864"/>
              </p:ext>
            </p:extLst>
          </p:nvPr>
        </p:nvGraphicFramePr>
        <p:xfrm>
          <a:off x="3850640" y="5156200"/>
          <a:ext cx="1473200" cy="609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94640"/>
                <a:gridCol w="294640"/>
                <a:gridCol w="294640"/>
                <a:gridCol w="294640"/>
                <a:gridCol w="294640"/>
              </a:tblGrid>
              <a:tr h="302846">
                <a:tc>
                  <a:txBody>
                    <a:bodyPr/>
                    <a:lstStyle/>
                    <a:p>
                      <a:endParaRPr lang="en-IN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I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I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I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I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02846">
                <a:tc>
                  <a:txBody>
                    <a:bodyPr/>
                    <a:lstStyle/>
                    <a:p>
                      <a:endParaRPr lang="en-I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I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I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I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IN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637533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 smtClean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3</a:t>
            </a:fld>
            <a:endParaRPr lang="en-US" sz="1200" b="0" i="0" u="none" strike="noStrike" cap="none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duotone>
              <a:prstClr val="black"/>
              <a:schemeClr val="accent4">
                <a:tint val="45000"/>
                <a:satMod val="400000"/>
              </a:schemeClr>
            </a:duotone>
            <a:lum bright="3000" contrast="57000"/>
          </a:blip>
          <a:stretch>
            <a:fillRect/>
          </a:stretch>
        </p:blipFill>
        <p:spPr>
          <a:xfrm>
            <a:off x="0" y="0"/>
            <a:ext cx="9144000" cy="687832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duotone>
              <a:prstClr val="black"/>
              <a:schemeClr val="accent4">
                <a:tint val="45000"/>
                <a:satMod val="400000"/>
              </a:schemeClr>
            </a:duotone>
            <a:lum bright="-7000" contrast="14000"/>
          </a:blip>
          <a:stretch>
            <a:fillRect/>
          </a:stretch>
        </p:blipFill>
        <p:spPr>
          <a:xfrm>
            <a:off x="-1130300" y="-1899920"/>
            <a:ext cx="12283440" cy="1133856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5400000">
            <a:off x="1358881" y="-673883"/>
            <a:ext cx="6355119" cy="823976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759700" y="-100438"/>
            <a:ext cx="1577340" cy="1122187"/>
          </a:xfrm>
          <a:prstGeom prst="rect">
            <a:avLst/>
          </a:prstGeom>
        </p:spPr>
      </p:pic>
      <p:sp>
        <p:nvSpPr>
          <p:cNvPr id="15" name="Title 1"/>
          <p:cNvSpPr txBox="1">
            <a:spLocks/>
          </p:cNvSpPr>
          <p:nvPr/>
        </p:nvSpPr>
        <p:spPr>
          <a:xfrm>
            <a:off x="259525" y="225867"/>
            <a:ext cx="8155132" cy="132556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sz="4800" b="1" dirty="0">
              <a:latin typeface="Colby"/>
            </a:endParaRPr>
          </a:p>
        </p:txBody>
      </p:sp>
      <p:sp>
        <p:nvSpPr>
          <p:cNvPr id="12" name="Subtitle 2"/>
          <p:cNvSpPr txBox="1">
            <a:spLocks/>
          </p:cNvSpPr>
          <p:nvPr/>
        </p:nvSpPr>
        <p:spPr>
          <a:xfrm>
            <a:off x="1367345" y="1017847"/>
            <a:ext cx="6417885" cy="9524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marR="0" lvl="0" indent="0" algn="ctr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ctr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Font typeface="Arial"/>
              <a:buNone/>
              <a:defRPr sz="2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ctr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>
              <a:buClrTx/>
            </a:pPr>
            <a:r>
              <a:rPr lang="en-IN" sz="4400" dirty="0">
                <a:solidFill>
                  <a:srgbClr val="000000"/>
                </a:solidFill>
                <a:latin typeface="BentonGothic"/>
              </a:rPr>
              <a:t>A Number Bio for 77</a:t>
            </a:r>
            <a:endParaRPr lang="en-US" sz="4400" dirty="0">
              <a:solidFill>
                <a:srgbClr val="000000"/>
              </a:solidFill>
              <a:latin typeface="BentonGothic"/>
            </a:endParaRP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50101551"/>
              </p:ext>
            </p:extLst>
          </p:nvPr>
        </p:nvGraphicFramePr>
        <p:xfrm>
          <a:off x="901701" y="2345591"/>
          <a:ext cx="7353300" cy="385200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51100"/>
                <a:gridCol w="2451100"/>
                <a:gridCol w="2451100"/>
              </a:tblGrid>
              <a:tr h="1926004">
                <a:tc>
                  <a:txBody>
                    <a:bodyPr/>
                    <a:lstStyle/>
                    <a:p>
                      <a:pPr algn="ctr"/>
                      <a:r>
                        <a:rPr lang="en-IN" sz="1800" b="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BentonGothic" pitchFamily="50" charset="0"/>
                        </a:rPr>
                        <a:t>Is close to 0, 50, or 100</a:t>
                      </a:r>
                      <a:endParaRPr lang="en-IN" sz="1800" b="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BentonGothic" pitchFamily="50" charset="0"/>
                      </a:endParaRPr>
                    </a:p>
                  </a:txBody>
                  <a:tcPr marL="110300" marR="110300" marT="55149" marB="5514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lvl="1" algn="ctr"/>
                      <a:r>
                        <a:rPr lang="en-IN" sz="1800" b="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BentonGothic" pitchFamily="50" charset="0"/>
                        </a:rPr>
                        <a:t>Break </a:t>
                      </a:r>
                      <a:r>
                        <a:rPr lang="en-IN" sz="1800" b="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BentonGothic" pitchFamily="50" charset="0"/>
                        </a:rPr>
                        <a:t>it apart</a:t>
                      </a:r>
                      <a:endParaRPr lang="en-IN" sz="1800" b="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BentonGothic" pitchFamily="50" charset="0"/>
                      </a:endParaRPr>
                    </a:p>
                  </a:txBody>
                  <a:tcPr marL="110300" marR="110300" marT="55149" marB="5514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1800" b="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BentonGothic" pitchFamily="50" charset="0"/>
                        </a:rPr>
                        <a:t>Break apart a different way</a:t>
                      </a:r>
                      <a:endParaRPr lang="en-IN" sz="1800" b="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BentonGothic" pitchFamily="50" charset="0"/>
                      </a:endParaRPr>
                    </a:p>
                  </a:txBody>
                  <a:tcPr marL="110300" marR="110300" marT="55149" marB="5514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1926004">
                <a:tc>
                  <a:txBody>
                    <a:bodyPr/>
                    <a:lstStyle/>
                    <a:p>
                      <a:pPr algn="ctr"/>
                      <a:r>
                        <a:rPr lang="en-IN" sz="1800" b="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BentonGothic" pitchFamily="50" charset="0"/>
                        </a:rPr>
                        <a:t>The TEN that it is closest to</a:t>
                      </a:r>
                      <a:endParaRPr lang="en-IN" sz="1800" b="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BentonGothic" pitchFamily="50" charset="0"/>
                      </a:endParaRPr>
                    </a:p>
                  </a:txBody>
                  <a:tcPr marL="110300" marR="110300" marT="55149" marB="5514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1800" b="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BentonGothic" pitchFamily="50" charset="0"/>
                        </a:rPr>
                        <a:t>5 more and 5 less</a:t>
                      </a:r>
                      <a:endParaRPr lang="en-IN" sz="1800" b="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BentonGothic" pitchFamily="50" charset="0"/>
                      </a:endParaRPr>
                    </a:p>
                  </a:txBody>
                  <a:tcPr marL="110300" marR="110300" marT="55149" marB="5514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1800" b="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BentonGothic" pitchFamily="50" charset="0"/>
                        </a:rPr>
                        <a:t>On a number line</a:t>
                      </a:r>
                      <a:endParaRPr lang="en-IN" sz="1800" b="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BentonGothic" pitchFamily="50" charset="0"/>
                      </a:endParaRPr>
                    </a:p>
                  </a:txBody>
                  <a:tcPr marL="110300" marR="110300" marT="55149" marB="5514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653286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 smtClean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4</a:t>
            </a:fld>
            <a:endParaRPr lang="en-US" sz="1200" b="0" i="0" u="none" strike="noStrike" cap="none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duotone>
              <a:prstClr val="black"/>
              <a:schemeClr val="accent4">
                <a:tint val="45000"/>
                <a:satMod val="400000"/>
              </a:schemeClr>
            </a:duotone>
            <a:lum bright="3000" contrast="57000"/>
          </a:blip>
          <a:stretch>
            <a:fillRect/>
          </a:stretch>
        </p:blipFill>
        <p:spPr>
          <a:xfrm>
            <a:off x="0" y="0"/>
            <a:ext cx="9144000" cy="687832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duotone>
              <a:prstClr val="black"/>
              <a:schemeClr val="accent4">
                <a:tint val="45000"/>
                <a:satMod val="400000"/>
              </a:schemeClr>
            </a:duotone>
            <a:lum bright="-7000" contrast="14000"/>
          </a:blip>
          <a:stretch>
            <a:fillRect/>
          </a:stretch>
        </p:blipFill>
        <p:spPr>
          <a:xfrm>
            <a:off x="-1130300" y="-1899920"/>
            <a:ext cx="12283440" cy="1133856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5400000">
            <a:off x="1358881" y="-673883"/>
            <a:ext cx="6355119" cy="823976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759700" y="-100438"/>
            <a:ext cx="1577340" cy="1122187"/>
          </a:xfrm>
          <a:prstGeom prst="rect">
            <a:avLst/>
          </a:prstGeom>
        </p:spPr>
      </p:pic>
      <p:sp>
        <p:nvSpPr>
          <p:cNvPr id="15" name="Title 1"/>
          <p:cNvSpPr txBox="1">
            <a:spLocks/>
          </p:cNvSpPr>
          <p:nvPr/>
        </p:nvSpPr>
        <p:spPr>
          <a:xfrm>
            <a:off x="259525" y="225867"/>
            <a:ext cx="8155132" cy="132556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sz="4800" b="1" dirty="0">
              <a:latin typeface="Colby"/>
            </a:endParaRPr>
          </a:p>
        </p:txBody>
      </p:sp>
      <p:sp>
        <p:nvSpPr>
          <p:cNvPr id="12" name="Subtitle 2"/>
          <p:cNvSpPr txBox="1">
            <a:spLocks/>
          </p:cNvSpPr>
          <p:nvPr/>
        </p:nvSpPr>
        <p:spPr>
          <a:xfrm>
            <a:off x="1367345" y="1017847"/>
            <a:ext cx="6417885" cy="9524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marR="0" lvl="0" indent="0" algn="ctr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ctr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Font typeface="Arial"/>
              <a:buNone/>
              <a:defRPr sz="2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ctr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>
              <a:buClrTx/>
            </a:pPr>
            <a:r>
              <a:rPr lang="en-IN" sz="4400" dirty="0">
                <a:solidFill>
                  <a:srgbClr val="000000"/>
                </a:solidFill>
                <a:latin typeface="BentonGothic"/>
              </a:rPr>
              <a:t>A Number Bio for 265</a:t>
            </a:r>
            <a:endParaRPr lang="en-US" sz="4400" dirty="0">
              <a:solidFill>
                <a:srgbClr val="000000"/>
              </a:solidFill>
              <a:latin typeface="BentonGothic"/>
            </a:endParaRP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66747154"/>
              </p:ext>
            </p:extLst>
          </p:nvPr>
        </p:nvGraphicFramePr>
        <p:xfrm>
          <a:off x="901701" y="2345591"/>
          <a:ext cx="7353300" cy="385200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51100"/>
                <a:gridCol w="2451100"/>
                <a:gridCol w="2451100"/>
              </a:tblGrid>
              <a:tr h="1926004">
                <a:tc>
                  <a:txBody>
                    <a:bodyPr/>
                    <a:lstStyle/>
                    <a:p>
                      <a:pPr algn="ctr"/>
                      <a:r>
                        <a:rPr lang="en-IN" sz="1800" b="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BentonGothic" pitchFamily="50" charset="0"/>
                        </a:rPr>
                        <a:t>Is close to 0, 500, or 1,000</a:t>
                      </a:r>
                      <a:endParaRPr lang="en-IN" sz="1800" b="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BentonGothic" pitchFamily="50" charset="0"/>
                      </a:endParaRPr>
                    </a:p>
                  </a:txBody>
                  <a:tcPr marL="110300" marR="110300" marT="55149" marB="5514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lvl="1" algn="ctr"/>
                      <a:r>
                        <a:rPr lang="en-IN" sz="1800" b="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BentonGothic" pitchFamily="50" charset="0"/>
                        </a:rPr>
                        <a:t>Break </a:t>
                      </a:r>
                      <a:r>
                        <a:rPr lang="en-IN" sz="1800" b="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BentonGothic" pitchFamily="50" charset="0"/>
                        </a:rPr>
                        <a:t>it apart</a:t>
                      </a:r>
                      <a:endParaRPr lang="en-IN" sz="1800" b="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BentonGothic" pitchFamily="50" charset="0"/>
                      </a:endParaRPr>
                    </a:p>
                  </a:txBody>
                  <a:tcPr marL="110300" marR="110300" marT="55149" marB="5514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1800" b="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BentonGothic" pitchFamily="50" charset="0"/>
                        </a:rPr>
                        <a:t>Added to 125</a:t>
                      </a:r>
                      <a:endParaRPr lang="en-IN" sz="1800" b="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BentonGothic" pitchFamily="50" charset="0"/>
                      </a:endParaRPr>
                    </a:p>
                  </a:txBody>
                  <a:tcPr marL="110300" marR="110300" marT="55149" marB="5514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1926004">
                <a:tc>
                  <a:txBody>
                    <a:bodyPr/>
                    <a:lstStyle/>
                    <a:p>
                      <a:pPr algn="ctr"/>
                      <a:r>
                        <a:rPr lang="en-IN" sz="1800" b="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BentonGothic" pitchFamily="50" charset="0"/>
                        </a:rPr>
                        <a:t>The </a:t>
                      </a:r>
                      <a:r>
                        <a:rPr lang="en-IN" sz="1800" b="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BentonGothic" pitchFamily="50" charset="0"/>
                        </a:rPr>
                        <a:t>closest </a:t>
                      </a:r>
                      <a:br>
                        <a:rPr lang="en-IN" sz="1800" b="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BentonGothic" pitchFamily="50" charset="0"/>
                        </a:rPr>
                      </a:br>
                      <a:r>
                        <a:rPr lang="en-IN" sz="1800" b="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BentonGothic" pitchFamily="50" charset="0"/>
                        </a:rPr>
                        <a:t>hundred</a:t>
                      </a:r>
                      <a:endParaRPr lang="en-IN" sz="1800" b="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BentonGothic" pitchFamily="50" charset="0"/>
                      </a:endParaRPr>
                    </a:p>
                  </a:txBody>
                  <a:tcPr marL="110300" marR="110300" marT="55149" marB="5514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1800" b="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BentonGothic" pitchFamily="50" charset="0"/>
                        </a:rPr>
                        <a:t>10, 100, and 200 more</a:t>
                      </a:r>
                      <a:endParaRPr lang="en-IN" sz="1800" b="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BentonGothic" pitchFamily="50" charset="0"/>
                      </a:endParaRPr>
                    </a:p>
                  </a:txBody>
                  <a:tcPr marL="110300" marR="110300" marT="55149" marB="5514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1800" b="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BentonGothic" pitchFamily="50" charset="0"/>
                        </a:rPr>
                        <a:t>How </a:t>
                      </a:r>
                      <a:r>
                        <a:rPr lang="en-IN" sz="1800" b="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BentonGothic" pitchFamily="50" charset="0"/>
                        </a:rPr>
                        <a:t>much more </a:t>
                      </a:r>
                      <a:br>
                        <a:rPr lang="en-IN" sz="1800" b="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BentonGothic" pitchFamily="50" charset="0"/>
                        </a:rPr>
                      </a:br>
                      <a:r>
                        <a:rPr lang="en-IN" sz="1800" b="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BentonGothic" pitchFamily="50" charset="0"/>
                        </a:rPr>
                        <a:t>to </a:t>
                      </a:r>
                      <a:r>
                        <a:rPr lang="en-IN" sz="1800" b="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BentonGothic" pitchFamily="50" charset="0"/>
                        </a:rPr>
                        <a:t>1,000?</a:t>
                      </a:r>
                      <a:endParaRPr lang="en-IN" sz="1800" b="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BentonGothic" pitchFamily="50" charset="0"/>
                      </a:endParaRPr>
                    </a:p>
                  </a:txBody>
                  <a:tcPr marL="110300" marR="110300" marT="55149" marB="5514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538373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 smtClean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5</a:t>
            </a:fld>
            <a:endParaRPr lang="en-US" sz="1200" b="0" i="0" u="none" strike="noStrike" cap="none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duotone>
              <a:prstClr val="black"/>
              <a:schemeClr val="accent4">
                <a:tint val="45000"/>
                <a:satMod val="400000"/>
              </a:schemeClr>
            </a:duotone>
            <a:lum bright="3000" contrast="57000"/>
          </a:blip>
          <a:stretch>
            <a:fillRect/>
          </a:stretch>
        </p:blipFill>
        <p:spPr>
          <a:xfrm>
            <a:off x="0" y="0"/>
            <a:ext cx="9144000" cy="687832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duotone>
              <a:prstClr val="black"/>
              <a:schemeClr val="accent4">
                <a:tint val="45000"/>
                <a:satMod val="400000"/>
              </a:schemeClr>
            </a:duotone>
            <a:lum bright="-7000" contrast="14000"/>
          </a:blip>
          <a:stretch>
            <a:fillRect/>
          </a:stretch>
        </p:blipFill>
        <p:spPr>
          <a:xfrm>
            <a:off x="-1130300" y="-1899920"/>
            <a:ext cx="12283440" cy="1133856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5400000">
            <a:off x="1358881" y="-673883"/>
            <a:ext cx="6355119" cy="823976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759700" y="-100438"/>
            <a:ext cx="1577340" cy="1122187"/>
          </a:xfrm>
          <a:prstGeom prst="rect">
            <a:avLst/>
          </a:prstGeom>
        </p:spPr>
      </p:pic>
      <p:sp>
        <p:nvSpPr>
          <p:cNvPr id="15" name="Title 1"/>
          <p:cNvSpPr txBox="1">
            <a:spLocks/>
          </p:cNvSpPr>
          <p:nvPr/>
        </p:nvSpPr>
        <p:spPr>
          <a:xfrm>
            <a:off x="259525" y="225867"/>
            <a:ext cx="8155132" cy="132556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sz="4800" b="1" dirty="0">
              <a:latin typeface="Colby"/>
            </a:endParaRPr>
          </a:p>
        </p:txBody>
      </p:sp>
      <p:sp>
        <p:nvSpPr>
          <p:cNvPr id="12" name="Subtitle 2"/>
          <p:cNvSpPr txBox="1">
            <a:spLocks/>
          </p:cNvSpPr>
          <p:nvPr/>
        </p:nvSpPr>
        <p:spPr>
          <a:xfrm>
            <a:off x="1054101" y="1017847"/>
            <a:ext cx="6731130" cy="9524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marR="0" lvl="0" indent="0" algn="ctr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ctr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Font typeface="Arial"/>
              <a:buNone/>
              <a:defRPr sz="2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ctr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>
              <a:buClrTx/>
            </a:pPr>
            <a:r>
              <a:rPr lang="en-IN" sz="4400" dirty="0">
                <a:solidFill>
                  <a:srgbClr val="000000"/>
                </a:solidFill>
                <a:latin typeface="BentonGothic"/>
              </a:rPr>
              <a:t>A Number Bio for 4,028</a:t>
            </a:r>
            <a:endParaRPr lang="en-US" sz="4400" dirty="0">
              <a:solidFill>
                <a:srgbClr val="000000"/>
              </a:solidFill>
              <a:latin typeface="BentonGothic"/>
            </a:endParaRP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14833510"/>
              </p:ext>
            </p:extLst>
          </p:nvPr>
        </p:nvGraphicFramePr>
        <p:xfrm>
          <a:off x="901701" y="2345591"/>
          <a:ext cx="7353300" cy="385200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51100"/>
                <a:gridCol w="2451100"/>
                <a:gridCol w="2451100"/>
              </a:tblGrid>
              <a:tr h="1926004">
                <a:tc>
                  <a:txBody>
                    <a:bodyPr/>
                    <a:lstStyle/>
                    <a:p>
                      <a:pPr algn="ctr"/>
                      <a:r>
                        <a:rPr lang="en-IN" sz="1800" b="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BentonGothic" pitchFamily="50" charset="0"/>
                        </a:rPr>
                        <a:t>Rounded to the nearest ten, hundred, and thousand</a:t>
                      </a:r>
                      <a:endParaRPr lang="en-IN" sz="1800" b="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BentonGothic" pitchFamily="50" charset="0"/>
                      </a:endParaRPr>
                    </a:p>
                  </a:txBody>
                  <a:tcPr marL="110300" marR="110300" marT="55149" marB="5514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lvl="1" algn="ctr"/>
                      <a:r>
                        <a:rPr lang="en-IN" sz="1800" b="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BentonGothic" pitchFamily="50" charset="0"/>
                        </a:rPr>
                        <a:t>Is about halfway between</a:t>
                      </a:r>
                      <a:endParaRPr lang="en-IN" sz="1800" b="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BentonGothic" pitchFamily="50" charset="0"/>
                      </a:endParaRPr>
                    </a:p>
                  </a:txBody>
                  <a:tcPr marL="110300" marR="110300" marT="55149" marB="5514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1800" b="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BentonGothic" pitchFamily="50" charset="0"/>
                        </a:rPr>
                        <a:t>Break </a:t>
                      </a:r>
                      <a:r>
                        <a:rPr lang="en-IN" sz="1800" b="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BentonGothic" pitchFamily="50" charset="0"/>
                        </a:rPr>
                        <a:t>it apart</a:t>
                      </a:r>
                      <a:endParaRPr lang="en-IN" sz="1800" b="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BentonGothic" pitchFamily="50" charset="0"/>
                      </a:endParaRPr>
                    </a:p>
                  </a:txBody>
                  <a:tcPr marL="110300" marR="110300" marT="55149" marB="5514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1926004">
                <a:tc>
                  <a:txBody>
                    <a:bodyPr/>
                    <a:lstStyle/>
                    <a:p>
                      <a:pPr algn="ctr"/>
                      <a:r>
                        <a:rPr lang="en-IN" sz="1800" b="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BentonGothic" pitchFamily="50" charset="0"/>
                        </a:rPr>
                        <a:t>On a number line</a:t>
                      </a:r>
                      <a:endParaRPr lang="en-IN" sz="1800" b="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BentonGothic" pitchFamily="50" charset="0"/>
                      </a:endParaRPr>
                    </a:p>
                  </a:txBody>
                  <a:tcPr marL="110300" marR="110300" marT="55149" marB="5514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1800" b="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BentonGothic" pitchFamily="50" charset="0"/>
                        </a:rPr>
                        <a:t>On a number line with different endpoints</a:t>
                      </a:r>
                      <a:endParaRPr lang="en-IN" sz="1800" b="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BentonGothic" pitchFamily="50" charset="0"/>
                      </a:endParaRPr>
                    </a:p>
                  </a:txBody>
                  <a:tcPr marL="110300" marR="110300" marT="55149" marB="5514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1800" b="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BentonGothic" pitchFamily="50" charset="0"/>
                        </a:rPr>
                        <a:t>Is the sum of these two numbers</a:t>
                      </a:r>
                      <a:endParaRPr lang="en-IN" sz="1800" b="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BentonGothic" pitchFamily="50" charset="0"/>
                      </a:endParaRPr>
                    </a:p>
                  </a:txBody>
                  <a:tcPr marL="110300" marR="110300" marT="55149" marB="5514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923293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 smtClean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6</a:t>
            </a:fld>
            <a:endParaRPr lang="en-US" sz="1200" b="0" i="0" u="none" strike="noStrike" cap="none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duotone>
              <a:prstClr val="black"/>
              <a:schemeClr val="accent4">
                <a:tint val="45000"/>
                <a:satMod val="400000"/>
              </a:schemeClr>
            </a:duotone>
            <a:lum bright="3000" contrast="57000"/>
          </a:blip>
          <a:stretch>
            <a:fillRect/>
          </a:stretch>
        </p:blipFill>
        <p:spPr>
          <a:xfrm>
            <a:off x="0" y="0"/>
            <a:ext cx="9144000" cy="687832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duotone>
              <a:prstClr val="black"/>
              <a:schemeClr val="accent4">
                <a:tint val="45000"/>
                <a:satMod val="400000"/>
              </a:schemeClr>
            </a:duotone>
            <a:lum bright="-7000" contrast="14000"/>
          </a:blip>
          <a:stretch>
            <a:fillRect/>
          </a:stretch>
        </p:blipFill>
        <p:spPr>
          <a:xfrm>
            <a:off x="-1130300" y="-1899920"/>
            <a:ext cx="12283440" cy="1133856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5400000">
            <a:off x="1358881" y="-673883"/>
            <a:ext cx="6355119" cy="823976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759700" y="-100438"/>
            <a:ext cx="1577340" cy="1122187"/>
          </a:xfrm>
          <a:prstGeom prst="rect">
            <a:avLst/>
          </a:prstGeom>
        </p:spPr>
      </p:pic>
      <p:sp>
        <p:nvSpPr>
          <p:cNvPr id="15" name="Title 1"/>
          <p:cNvSpPr txBox="1">
            <a:spLocks/>
          </p:cNvSpPr>
          <p:nvPr/>
        </p:nvSpPr>
        <p:spPr>
          <a:xfrm>
            <a:off x="259525" y="225867"/>
            <a:ext cx="8155132" cy="132556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sz="4800" b="1" dirty="0">
              <a:latin typeface="Colby"/>
            </a:endParaRPr>
          </a:p>
        </p:txBody>
      </p:sp>
      <p:sp>
        <p:nvSpPr>
          <p:cNvPr id="12" name="Subtitle 2"/>
          <p:cNvSpPr txBox="1">
            <a:spLocks/>
          </p:cNvSpPr>
          <p:nvPr/>
        </p:nvSpPr>
        <p:spPr>
          <a:xfrm>
            <a:off x="1054101" y="1017847"/>
            <a:ext cx="6731130" cy="9524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marR="0" lvl="0" indent="0" algn="ctr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ctr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Font typeface="Arial"/>
              <a:buNone/>
              <a:defRPr sz="2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ctr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>
              <a:buClrTx/>
            </a:pPr>
            <a:r>
              <a:rPr lang="en-IN" sz="4400" dirty="0">
                <a:solidFill>
                  <a:srgbClr val="000000"/>
                </a:solidFill>
                <a:latin typeface="BentonGothic"/>
              </a:rPr>
              <a:t>A Number Bio for 7 + 8</a:t>
            </a:r>
            <a:endParaRPr lang="en-US" sz="4400" dirty="0">
              <a:solidFill>
                <a:srgbClr val="000000"/>
              </a:solidFill>
              <a:latin typeface="BentonGothic"/>
            </a:endParaRP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38606453"/>
              </p:ext>
            </p:extLst>
          </p:nvPr>
        </p:nvGraphicFramePr>
        <p:xfrm>
          <a:off x="901701" y="2345591"/>
          <a:ext cx="7353300" cy="385200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51100"/>
                <a:gridCol w="2451100"/>
                <a:gridCol w="2451100"/>
              </a:tblGrid>
              <a:tr h="1926004">
                <a:tc>
                  <a:txBody>
                    <a:bodyPr/>
                    <a:lstStyle/>
                    <a:p>
                      <a:pPr algn="ctr"/>
                      <a:r>
                        <a:rPr lang="en-IN" sz="1800" b="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BentonGothic" pitchFamily="50" charset="0"/>
                        </a:rPr>
                        <a:t>Way to think about it</a:t>
                      </a:r>
                      <a:endParaRPr lang="en-IN" sz="1800" b="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BentonGothic" pitchFamily="50" charset="0"/>
                      </a:endParaRPr>
                    </a:p>
                  </a:txBody>
                  <a:tcPr marL="110300" marR="110300" marT="55149" marB="5514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lvl="1" algn="ctr"/>
                      <a:r>
                        <a:rPr lang="en-IN" sz="1800" b="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BentonGothic" pitchFamily="50" charset="0"/>
                        </a:rPr>
                        <a:t>Two </a:t>
                      </a:r>
                      <a:r>
                        <a:rPr lang="en-IN" sz="1800" b="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BentonGothic" pitchFamily="50" charset="0"/>
                        </a:rPr>
                        <a:t>related facts</a:t>
                      </a:r>
                      <a:endParaRPr lang="en-IN" sz="1800" b="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BentonGothic" pitchFamily="50" charset="0"/>
                      </a:endParaRPr>
                    </a:p>
                  </a:txBody>
                  <a:tcPr marL="110300" marR="110300" marT="55149" marB="5514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1800" b="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BentonGothic" pitchFamily="50" charset="0"/>
                        </a:rPr>
                        <a:t>A </a:t>
                      </a:r>
                      <a:r>
                        <a:rPr lang="en-IN" sz="1800" b="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BentonGothic" pitchFamily="50" charset="0"/>
                        </a:rPr>
                        <a:t>way </a:t>
                      </a:r>
                      <a:r>
                        <a:rPr lang="en-IN" sz="1800" b="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BentonGothic" pitchFamily="50" charset="0"/>
                        </a:rPr>
                        <a:t>to </a:t>
                      </a:r>
                      <a:r>
                        <a:rPr lang="en-IN" sz="1800" b="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BentonGothic" pitchFamily="50" charset="0"/>
                        </a:rPr>
                        <a:t>rewrite </a:t>
                      </a:r>
                      <a:r>
                        <a:rPr lang="en-IN" sz="1800" b="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BentonGothic" pitchFamily="50" charset="0"/>
                        </a:rPr>
                        <a:t>It</a:t>
                      </a:r>
                      <a:endParaRPr lang="en-IN" sz="1800" b="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BentonGothic" pitchFamily="50" charset="0"/>
                      </a:endParaRPr>
                    </a:p>
                  </a:txBody>
                  <a:tcPr marL="110300" marR="110300" marT="55149" marB="5514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1926004">
                <a:tc>
                  <a:txBody>
                    <a:bodyPr/>
                    <a:lstStyle/>
                    <a:p>
                      <a:pPr algn="ctr"/>
                      <a:r>
                        <a:rPr lang="en-IN" sz="1800" b="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BentonGothic" pitchFamily="50" charset="0"/>
                        </a:rPr>
                        <a:t>What it looks like?</a:t>
                      </a:r>
                      <a:endParaRPr lang="en-IN" sz="1800" b="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BentonGothic" pitchFamily="50" charset="0"/>
                      </a:endParaRPr>
                    </a:p>
                  </a:txBody>
                  <a:tcPr marL="110300" marR="110300" marT="55149" marB="5514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1800" b="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BentonGothic" pitchFamily="50" charset="0"/>
                        </a:rPr>
                        <a:t>Related </a:t>
                      </a:r>
                      <a:r>
                        <a:rPr lang="en-IN" sz="1800" b="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BentonGothic" pitchFamily="50" charset="0"/>
                        </a:rPr>
                        <a:t>subtraction facts</a:t>
                      </a:r>
                      <a:endParaRPr lang="en-IN" sz="1800" b="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BentonGothic" pitchFamily="50" charset="0"/>
                      </a:endParaRPr>
                    </a:p>
                  </a:txBody>
                  <a:tcPr marL="110300" marR="110300" marT="55149" marB="5514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1800" b="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BentonGothic" pitchFamily="50" charset="0"/>
                        </a:rPr>
                        <a:t>Another </a:t>
                      </a:r>
                      <a:r>
                        <a:rPr lang="en-IN" sz="1800" b="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BentonGothic" pitchFamily="50" charset="0"/>
                        </a:rPr>
                        <a:t>idea </a:t>
                      </a:r>
                      <a:r>
                        <a:rPr lang="en-IN" sz="1800" b="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BentonGothic" pitchFamily="50" charset="0"/>
                        </a:rPr>
                        <a:t>I have</a:t>
                      </a:r>
                      <a:endParaRPr lang="en-IN" sz="1800" b="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BentonGothic" pitchFamily="50" charset="0"/>
                      </a:endParaRPr>
                    </a:p>
                  </a:txBody>
                  <a:tcPr marL="110300" marR="110300" marT="55149" marB="5514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400944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 smtClean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7</a:t>
            </a:fld>
            <a:endParaRPr lang="en-US" sz="1200" b="0" i="0" u="none" strike="noStrike" cap="none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duotone>
              <a:prstClr val="black"/>
              <a:schemeClr val="accent4">
                <a:tint val="45000"/>
                <a:satMod val="400000"/>
              </a:schemeClr>
            </a:duotone>
            <a:lum bright="3000" contrast="57000"/>
          </a:blip>
          <a:stretch>
            <a:fillRect/>
          </a:stretch>
        </p:blipFill>
        <p:spPr>
          <a:xfrm>
            <a:off x="0" y="0"/>
            <a:ext cx="9144000" cy="687832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duotone>
              <a:prstClr val="black"/>
              <a:schemeClr val="accent4">
                <a:tint val="45000"/>
                <a:satMod val="400000"/>
              </a:schemeClr>
            </a:duotone>
            <a:lum bright="-7000" contrast="14000"/>
          </a:blip>
          <a:stretch>
            <a:fillRect/>
          </a:stretch>
        </p:blipFill>
        <p:spPr>
          <a:xfrm>
            <a:off x="-1130300" y="-1899920"/>
            <a:ext cx="12283440" cy="1133856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5400000">
            <a:off x="1358881" y="-673883"/>
            <a:ext cx="6355119" cy="823976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759700" y="-100438"/>
            <a:ext cx="1577340" cy="1122187"/>
          </a:xfrm>
          <a:prstGeom prst="rect">
            <a:avLst/>
          </a:prstGeom>
        </p:spPr>
      </p:pic>
      <p:sp>
        <p:nvSpPr>
          <p:cNvPr id="15" name="Title 1"/>
          <p:cNvSpPr txBox="1">
            <a:spLocks/>
          </p:cNvSpPr>
          <p:nvPr/>
        </p:nvSpPr>
        <p:spPr>
          <a:xfrm>
            <a:off x="259525" y="225867"/>
            <a:ext cx="8155132" cy="132556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sz="4800" b="1" dirty="0">
              <a:latin typeface="Colby"/>
            </a:endParaRPr>
          </a:p>
        </p:txBody>
      </p:sp>
      <p:sp>
        <p:nvSpPr>
          <p:cNvPr id="12" name="Subtitle 2"/>
          <p:cNvSpPr txBox="1">
            <a:spLocks/>
          </p:cNvSpPr>
          <p:nvPr/>
        </p:nvSpPr>
        <p:spPr>
          <a:xfrm>
            <a:off x="1054101" y="1017847"/>
            <a:ext cx="6731130" cy="9524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marR="0" lvl="0" indent="0" algn="ctr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ctr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Font typeface="Arial"/>
              <a:buNone/>
              <a:defRPr sz="2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ctr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>
              <a:buClrTx/>
            </a:pPr>
            <a:r>
              <a:rPr lang="en-IN" sz="4400" dirty="0">
                <a:solidFill>
                  <a:srgbClr val="000000"/>
                </a:solidFill>
                <a:latin typeface="BentonGothic"/>
              </a:rPr>
              <a:t>A Number Bio for 16 </a:t>
            </a:r>
            <a:r>
              <a:rPr lang="en-IN" sz="4400" b="1" dirty="0" smtClean="0">
                <a:solidFill>
                  <a:srgbClr val="000000"/>
                </a:solidFill>
                <a:latin typeface="BentonGothic"/>
                <a:sym typeface="Symbol"/>
              </a:rPr>
              <a:t></a:t>
            </a:r>
            <a:r>
              <a:rPr lang="en-IN" sz="4400" dirty="0" smtClean="0">
                <a:solidFill>
                  <a:srgbClr val="000000"/>
                </a:solidFill>
                <a:latin typeface="BentonGothic"/>
              </a:rPr>
              <a:t> </a:t>
            </a:r>
            <a:r>
              <a:rPr lang="en-IN" sz="4400" dirty="0">
                <a:solidFill>
                  <a:srgbClr val="000000"/>
                </a:solidFill>
                <a:latin typeface="BentonGothic"/>
              </a:rPr>
              <a:t>7</a:t>
            </a:r>
            <a:endParaRPr lang="en-US" sz="4400" dirty="0">
              <a:solidFill>
                <a:srgbClr val="000000"/>
              </a:solidFill>
              <a:latin typeface="BentonGothic"/>
            </a:endParaRP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85850585"/>
              </p:ext>
            </p:extLst>
          </p:nvPr>
        </p:nvGraphicFramePr>
        <p:xfrm>
          <a:off x="901701" y="2345591"/>
          <a:ext cx="7353300" cy="385200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51100"/>
                <a:gridCol w="2451100"/>
                <a:gridCol w="2451100"/>
              </a:tblGrid>
              <a:tr h="1926004">
                <a:tc>
                  <a:txBody>
                    <a:bodyPr/>
                    <a:lstStyle/>
                    <a:p>
                      <a:pPr algn="ctr"/>
                      <a:r>
                        <a:rPr lang="en-IN" sz="1800" b="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BentonGothic" pitchFamily="50" charset="0"/>
                        </a:rPr>
                        <a:t>It’s more than</a:t>
                      </a:r>
                      <a:endParaRPr lang="en-IN" sz="1800" b="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BentonGothic" pitchFamily="50" charset="0"/>
                      </a:endParaRPr>
                    </a:p>
                  </a:txBody>
                  <a:tcPr marL="110300" marR="110300" marT="55149" marB="5514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lvl="1" algn="ctr"/>
                      <a:r>
                        <a:rPr lang="en-IN" sz="1800" b="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BentonGothic" pitchFamily="50" charset="0"/>
                        </a:rPr>
                        <a:t>It’s less than</a:t>
                      </a:r>
                      <a:endParaRPr lang="en-IN" sz="1800" b="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BentonGothic" pitchFamily="50" charset="0"/>
                      </a:endParaRPr>
                    </a:p>
                  </a:txBody>
                  <a:tcPr marL="110300" marR="110300" marT="55149" marB="5514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1800" b="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BentonGothic" pitchFamily="50" charset="0"/>
                        </a:rPr>
                        <a:t>It’s about</a:t>
                      </a:r>
                      <a:endParaRPr lang="en-IN" sz="1800" b="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BentonGothic" pitchFamily="50" charset="0"/>
                      </a:endParaRPr>
                    </a:p>
                  </a:txBody>
                  <a:tcPr marL="110300" marR="110300" marT="55149" marB="5514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1926004">
                <a:tc>
                  <a:txBody>
                    <a:bodyPr/>
                    <a:lstStyle/>
                    <a:p>
                      <a:pPr algn="ctr"/>
                      <a:r>
                        <a:rPr lang="en-IN" sz="1800" b="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BentonGothic" pitchFamily="50" charset="0"/>
                        </a:rPr>
                        <a:t>One way to break it apart</a:t>
                      </a:r>
                      <a:endParaRPr lang="en-IN" sz="1800" b="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BentonGothic" pitchFamily="50" charset="0"/>
                      </a:endParaRPr>
                    </a:p>
                  </a:txBody>
                  <a:tcPr marL="110300" marR="110300" marT="55149" marB="5514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1800" b="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BentonGothic" pitchFamily="50" charset="0"/>
                        </a:rPr>
                        <a:t>Another way to break it apart</a:t>
                      </a:r>
                      <a:endParaRPr lang="en-IN" sz="1800" b="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BentonGothic" pitchFamily="50" charset="0"/>
                      </a:endParaRPr>
                    </a:p>
                  </a:txBody>
                  <a:tcPr marL="110300" marR="110300" marT="55149" marB="5514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1800" b="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BentonGothic" pitchFamily="50" charset="0"/>
                        </a:rPr>
                        <a:t>Related </a:t>
                      </a:r>
                      <a:r>
                        <a:rPr lang="en-IN" sz="1800" b="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BentonGothic" pitchFamily="50" charset="0"/>
                        </a:rPr>
                        <a:t>expression</a:t>
                      </a:r>
                      <a:endParaRPr lang="en-IN" sz="1800" b="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BentonGothic" pitchFamily="50" charset="0"/>
                      </a:endParaRPr>
                    </a:p>
                  </a:txBody>
                  <a:tcPr marL="110300" marR="110300" marT="55149" marB="5514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506967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 smtClean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8</a:t>
            </a:fld>
            <a:endParaRPr lang="en-US" sz="1200" b="0" i="0" u="none" strike="noStrike" cap="none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duotone>
              <a:prstClr val="black"/>
              <a:schemeClr val="accent4">
                <a:tint val="45000"/>
                <a:satMod val="400000"/>
              </a:schemeClr>
            </a:duotone>
            <a:lum bright="3000" contrast="57000"/>
          </a:blip>
          <a:stretch>
            <a:fillRect/>
          </a:stretch>
        </p:blipFill>
        <p:spPr>
          <a:xfrm>
            <a:off x="0" y="0"/>
            <a:ext cx="9144000" cy="687832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duotone>
              <a:prstClr val="black"/>
              <a:schemeClr val="accent4">
                <a:tint val="45000"/>
                <a:satMod val="400000"/>
              </a:schemeClr>
            </a:duotone>
            <a:lum bright="-7000" contrast="14000"/>
          </a:blip>
          <a:stretch>
            <a:fillRect/>
          </a:stretch>
        </p:blipFill>
        <p:spPr>
          <a:xfrm>
            <a:off x="-1130300" y="-1899920"/>
            <a:ext cx="12283440" cy="1133856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5400000">
            <a:off x="1358881" y="-673883"/>
            <a:ext cx="6355119" cy="823976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759700" y="-100438"/>
            <a:ext cx="1577340" cy="1122187"/>
          </a:xfrm>
          <a:prstGeom prst="rect">
            <a:avLst/>
          </a:prstGeom>
        </p:spPr>
      </p:pic>
      <p:sp>
        <p:nvSpPr>
          <p:cNvPr id="15" name="Title 1"/>
          <p:cNvSpPr txBox="1">
            <a:spLocks/>
          </p:cNvSpPr>
          <p:nvPr/>
        </p:nvSpPr>
        <p:spPr>
          <a:xfrm>
            <a:off x="259525" y="225867"/>
            <a:ext cx="8155132" cy="132556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sz="4800" b="1" dirty="0">
              <a:latin typeface="Colby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Subtitle 2"/>
              <p:cNvSpPr txBox="1">
                <a:spLocks/>
              </p:cNvSpPr>
              <p:nvPr/>
            </p:nvSpPr>
            <p:spPr>
              <a:xfrm>
                <a:off x="965200" y="876300"/>
                <a:ext cx="6820031" cy="125913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t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L="0" marR="0" lvl="0" indent="0" algn="ctr" rtl="0">
                  <a:lnSpc>
                    <a:spcPct val="100000"/>
                  </a:lnSpc>
                  <a:spcBef>
                    <a:spcPts val="640"/>
                  </a:spcBef>
                  <a:spcAft>
                    <a:spcPts val="0"/>
                  </a:spcAft>
                  <a:buClr>
                    <a:srgbClr val="888888"/>
                  </a:buClr>
                  <a:buSzPts val="3200"/>
                  <a:buFont typeface="Arial"/>
                  <a:buNone/>
                  <a:defRPr sz="3200" b="0" i="0" u="none" strike="noStrike" cap="none">
                    <a:solidFill>
                      <a:srgbClr val="888888"/>
                    </a:solidFill>
                    <a:latin typeface="Calibri"/>
                    <a:ea typeface="Calibri"/>
                    <a:cs typeface="Calibri"/>
                    <a:sym typeface="Calibri"/>
                  </a:defRPr>
                </a:lvl1pPr>
                <a:lvl2pPr marL="457200" marR="0" lvl="1" indent="0" algn="ctr" rtl="0">
                  <a:lnSpc>
                    <a:spcPct val="100000"/>
                  </a:lnSpc>
                  <a:spcBef>
                    <a:spcPts val="560"/>
                  </a:spcBef>
                  <a:spcAft>
                    <a:spcPts val="0"/>
                  </a:spcAft>
                  <a:buClr>
                    <a:srgbClr val="888888"/>
                  </a:buClr>
                  <a:buSzPts val="2800"/>
                  <a:buFont typeface="Arial"/>
                  <a:buNone/>
                  <a:defRPr sz="2800" b="0" i="0" u="none" strike="noStrike" cap="none">
                    <a:solidFill>
                      <a:srgbClr val="888888"/>
                    </a:solidFill>
                    <a:latin typeface="Calibri"/>
                    <a:ea typeface="Calibri"/>
                    <a:cs typeface="Calibri"/>
                    <a:sym typeface="Calibri"/>
                  </a:defRPr>
                </a:lvl2pPr>
                <a:lvl3pPr marL="914400" marR="0" lvl="2" indent="0" algn="ctr" rtl="0">
                  <a:lnSpc>
                    <a:spcPct val="100000"/>
                  </a:lnSpc>
                  <a:spcBef>
                    <a:spcPts val="480"/>
                  </a:spcBef>
                  <a:spcAft>
                    <a:spcPts val="0"/>
                  </a:spcAft>
                  <a:buClr>
                    <a:srgbClr val="888888"/>
                  </a:buClr>
                  <a:buSzPts val="2400"/>
                  <a:buFont typeface="Arial"/>
                  <a:buNone/>
                  <a:defRPr sz="2400" b="0" i="0" u="none" strike="noStrike" cap="none">
                    <a:solidFill>
                      <a:srgbClr val="888888"/>
                    </a:solidFill>
                    <a:latin typeface="Calibri"/>
                    <a:ea typeface="Calibri"/>
                    <a:cs typeface="Calibri"/>
                    <a:sym typeface="Calibri"/>
                  </a:defRPr>
                </a:lvl3pPr>
                <a:lvl4pPr marL="1371600" marR="0" lvl="3" indent="0" algn="ctr" rtl="0">
                  <a:lnSpc>
                    <a:spcPct val="100000"/>
                  </a:lnSpc>
                  <a:spcBef>
                    <a:spcPts val="400"/>
                  </a:spcBef>
                  <a:spcAft>
                    <a:spcPts val="0"/>
                  </a:spcAft>
                  <a:buClr>
                    <a:srgbClr val="888888"/>
                  </a:buClr>
                  <a:buSzPts val="2000"/>
                  <a:buFont typeface="Arial"/>
                  <a:buNone/>
                  <a:defRPr sz="2000" b="0" i="0" u="none" strike="noStrike" cap="none">
                    <a:solidFill>
                      <a:srgbClr val="888888"/>
                    </a:solidFill>
                    <a:latin typeface="Calibri"/>
                    <a:ea typeface="Calibri"/>
                    <a:cs typeface="Calibri"/>
                    <a:sym typeface="Calibri"/>
                  </a:defRPr>
                </a:lvl4pPr>
                <a:lvl5pPr marL="1828800" marR="0" lvl="4" indent="0" algn="ctr" rtl="0">
                  <a:lnSpc>
                    <a:spcPct val="100000"/>
                  </a:lnSpc>
                  <a:spcBef>
                    <a:spcPts val="400"/>
                  </a:spcBef>
                  <a:spcAft>
                    <a:spcPts val="0"/>
                  </a:spcAft>
                  <a:buClr>
                    <a:srgbClr val="888888"/>
                  </a:buClr>
                  <a:buSzPts val="2000"/>
                  <a:buFont typeface="Arial"/>
                  <a:buNone/>
                  <a:defRPr sz="2000" b="0" i="0" u="none" strike="noStrike" cap="none">
                    <a:solidFill>
                      <a:srgbClr val="888888"/>
                    </a:solidFill>
                    <a:latin typeface="Calibri"/>
                    <a:ea typeface="Calibri"/>
                    <a:cs typeface="Calibri"/>
                    <a:sym typeface="Calibri"/>
                  </a:defRPr>
                </a:lvl5pPr>
                <a:lvl6pPr marL="2286000" marR="0" lvl="5" indent="0" algn="ctr" rtl="0">
                  <a:lnSpc>
                    <a:spcPct val="100000"/>
                  </a:lnSpc>
                  <a:spcBef>
                    <a:spcPts val="400"/>
                  </a:spcBef>
                  <a:spcAft>
                    <a:spcPts val="0"/>
                  </a:spcAft>
                  <a:buClr>
                    <a:srgbClr val="888888"/>
                  </a:buClr>
                  <a:buSzPts val="2000"/>
                  <a:buFont typeface="Arial"/>
                  <a:buNone/>
                  <a:defRPr sz="2000" b="0" i="0" u="none" strike="noStrike" cap="none">
                    <a:solidFill>
                      <a:srgbClr val="888888"/>
                    </a:solidFill>
                    <a:latin typeface="Calibri"/>
                    <a:ea typeface="Calibri"/>
                    <a:cs typeface="Calibri"/>
                    <a:sym typeface="Calibri"/>
                  </a:defRPr>
                </a:lvl6pPr>
                <a:lvl7pPr marL="2743200" marR="0" lvl="6" indent="0" algn="ctr" rtl="0">
                  <a:lnSpc>
                    <a:spcPct val="100000"/>
                  </a:lnSpc>
                  <a:spcBef>
                    <a:spcPts val="400"/>
                  </a:spcBef>
                  <a:spcAft>
                    <a:spcPts val="0"/>
                  </a:spcAft>
                  <a:buClr>
                    <a:srgbClr val="888888"/>
                  </a:buClr>
                  <a:buSzPts val="2000"/>
                  <a:buFont typeface="Arial"/>
                  <a:buNone/>
                  <a:defRPr sz="2000" b="0" i="0" u="none" strike="noStrike" cap="none">
                    <a:solidFill>
                      <a:srgbClr val="888888"/>
                    </a:solidFill>
                    <a:latin typeface="Calibri"/>
                    <a:ea typeface="Calibri"/>
                    <a:cs typeface="Calibri"/>
                    <a:sym typeface="Calibri"/>
                  </a:defRPr>
                </a:lvl7pPr>
                <a:lvl8pPr marL="3200400" marR="0" lvl="7" indent="0" algn="ctr" rtl="0">
                  <a:lnSpc>
                    <a:spcPct val="100000"/>
                  </a:lnSpc>
                  <a:spcBef>
                    <a:spcPts val="400"/>
                  </a:spcBef>
                  <a:spcAft>
                    <a:spcPts val="0"/>
                  </a:spcAft>
                  <a:buClr>
                    <a:srgbClr val="888888"/>
                  </a:buClr>
                  <a:buSzPts val="2000"/>
                  <a:buFont typeface="Arial"/>
                  <a:buNone/>
                  <a:defRPr sz="2000" b="0" i="0" u="none" strike="noStrike" cap="none">
                    <a:solidFill>
                      <a:srgbClr val="888888"/>
                    </a:solidFill>
                    <a:latin typeface="Calibri"/>
                    <a:ea typeface="Calibri"/>
                    <a:cs typeface="Calibri"/>
                    <a:sym typeface="Calibri"/>
                  </a:defRPr>
                </a:lvl8pPr>
                <a:lvl9pPr marL="3657600" marR="0" lvl="8" indent="0" algn="ctr" rtl="0">
                  <a:lnSpc>
                    <a:spcPct val="100000"/>
                  </a:lnSpc>
                  <a:spcBef>
                    <a:spcPts val="400"/>
                  </a:spcBef>
                  <a:spcAft>
                    <a:spcPts val="0"/>
                  </a:spcAft>
                  <a:buClr>
                    <a:srgbClr val="888888"/>
                  </a:buClr>
                  <a:buSzPts val="2000"/>
                  <a:buFont typeface="Arial"/>
                  <a:buNone/>
                  <a:defRPr sz="2000" b="0" i="0" u="none" strike="noStrike" cap="none">
                    <a:solidFill>
                      <a:srgbClr val="888888"/>
                    </a:solidFill>
                    <a:latin typeface="Calibri"/>
                    <a:ea typeface="Calibri"/>
                    <a:cs typeface="Calibri"/>
                    <a:sym typeface="Calibri"/>
                  </a:defRPr>
                </a:lvl9pPr>
              </a:lstStyle>
              <a:p>
                <a:pPr>
                  <a:buClrTx/>
                </a:pPr>
                <a:r>
                  <a:rPr lang="en-IN" sz="4400" dirty="0" smtClean="0">
                    <a:solidFill>
                      <a:srgbClr val="000000"/>
                    </a:solidFill>
                    <a:latin typeface="BentonGothic"/>
                  </a:rPr>
                  <a:t>A Number Bio for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IN" sz="4200" i="1" smtClean="0">
                            <a:solidFill>
                              <a:srgbClr val="000000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4200" b="0" i="0" smtClean="0">
                            <a:solidFill>
                              <a:srgbClr val="000000"/>
                            </a:solidFill>
                            <a:latin typeface="BentonGothic" pitchFamily="50" charset="0"/>
                          </a:rPr>
                          <m:t>5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sz="4200" b="0" i="0" smtClean="0">
                            <a:solidFill>
                              <a:srgbClr val="000000"/>
                            </a:solidFill>
                            <a:latin typeface="BentonGothic" pitchFamily="50" charset="0"/>
                          </a:rPr>
                          <m:t>8</m:t>
                        </m:r>
                      </m:den>
                    </m:f>
                  </m:oMath>
                </a14:m>
                <a:endParaRPr lang="en-US" sz="4200" dirty="0">
                  <a:solidFill>
                    <a:srgbClr val="000000"/>
                  </a:solidFill>
                  <a:latin typeface="BentonGothic" pitchFamily="50" charset="0"/>
                </a:endParaRPr>
              </a:p>
            </p:txBody>
          </p:sp>
        </mc:Choice>
        <mc:Fallback xmlns="">
          <p:sp>
            <p:nvSpPr>
              <p:cNvPr id="12" name="Subtitle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5200" y="876300"/>
                <a:ext cx="6820031" cy="1259135"/>
              </a:xfrm>
              <a:prstGeom prst="rect">
                <a:avLst/>
              </a:prstGeom>
              <a:blipFill rotWithShape="1">
                <a:blip r:embed="rId7"/>
                <a:stretch>
                  <a:fillRect b="-12136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graphicFrame>
            <p:nvGraphicFramePr>
              <p:cNvPr id="3" name="Table 2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253493764"/>
                  </p:ext>
                </p:extLst>
              </p:nvPr>
            </p:nvGraphicFramePr>
            <p:xfrm>
              <a:off x="901701" y="2345591"/>
              <a:ext cx="7353300" cy="3852008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2451100"/>
                    <a:gridCol w="2451100"/>
                    <a:gridCol w="2451100"/>
                  </a:tblGrid>
                  <a:tr h="1926004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N" sz="1800" b="0" dirty="0" smtClean="0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latin typeface="BentonGothic" pitchFamily="50" charset="0"/>
                            </a:rPr>
                            <a:t>Is close to 0, </a:t>
                          </a:r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lang="en-IN" sz="1600" b="0" i="1" smtClean="0">
                                      <a:solidFill>
                                        <a:schemeClr val="tx1">
                                          <a:lumMod val="95000"/>
                                          <a:lumOff val="5000"/>
                                        </a:schemeClr>
                                      </a:solidFill>
                                      <a:latin typeface="Cambria Math"/>
                                    </a:rPr>
                                  </m:ctrlPr>
                                </m:fPr>
                                <m:num>
                                  <m:r>
                                    <m:rPr>
                                      <m:nor/>
                                    </m:rPr>
                                    <a:rPr lang="en-US" sz="1600" b="0" i="0" smtClean="0">
                                      <a:solidFill>
                                        <a:schemeClr val="tx1">
                                          <a:lumMod val="95000"/>
                                          <a:lumOff val="5000"/>
                                        </a:schemeClr>
                                      </a:solidFill>
                                      <a:latin typeface="BentonGothic" pitchFamily="50" charset="0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m:rPr>
                                      <m:nor/>
                                    </m:rPr>
                                    <a:rPr lang="en-US" sz="1600" b="0" i="0" smtClean="0">
                                      <a:solidFill>
                                        <a:schemeClr val="tx1">
                                          <a:lumMod val="95000"/>
                                          <a:lumOff val="5000"/>
                                        </a:schemeClr>
                                      </a:solidFill>
                                      <a:latin typeface="BentonGothic" pitchFamily="50" charset="0"/>
                                    </a:rPr>
                                    <m:t>2</m:t>
                                  </m:r>
                                </m:den>
                              </m:f>
                            </m:oMath>
                          </a14:m>
                          <a:r>
                            <a:rPr lang="en-IN" sz="1800" b="0" dirty="0" smtClean="0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latin typeface="BentonGothic" pitchFamily="50" charset="0"/>
                            </a:rPr>
                            <a:t>, or 1</a:t>
                          </a:r>
                          <a:endParaRPr lang="en-IN" sz="1800" b="0" dirty="0"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  <a:latin typeface="BentonGothic" pitchFamily="50" charset="0"/>
                          </a:endParaRPr>
                        </a:p>
                      </a:txBody>
                      <a:tcPr marL="110300" marR="110300" marT="55149" marB="55149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lvl="1" algn="ctr"/>
                          <a:r>
                            <a:rPr lang="en-IN" sz="1800" b="0" dirty="0" smtClean="0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latin typeface="BentonGothic" pitchFamily="50" charset="0"/>
                            </a:rPr>
                            <a:t>Break </a:t>
                          </a:r>
                          <a:r>
                            <a:rPr lang="en-IN" sz="1800" b="0" dirty="0" smtClean="0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latin typeface="BentonGothic" pitchFamily="50" charset="0"/>
                            </a:rPr>
                            <a:t>it apart</a:t>
                          </a:r>
                          <a:endParaRPr lang="en-IN" sz="1800" b="0" dirty="0"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  <a:latin typeface="BentonGothic" pitchFamily="50" charset="0"/>
                          </a:endParaRPr>
                        </a:p>
                      </a:txBody>
                      <a:tcPr marL="110300" marR="110300" marT="55149" marB="55149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N" sz="1800" b="0" dirty="0" smtClean="0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latin typeface="BentonGothic" pitchFamily="50" charset="0"/>
                            </a:rPr>
                            <a:t>Break apart a different way</a:t>
                          </a:r>
                          <a:endParaRPr lang="en-IN" sz="1800" b="0" dirty="0"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  <a:latin typeface="BentonGothic" pitchFamily="50" charset="0"/>
                          </a:endParaRPr>
                        </a:p>
                      </a:txBody>
                      <a:tcPr marL="110300" marR="110300" marT="55149" marB="55149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</a:tr>
                  <a:tr h="1926004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N" sz="1800" b="0" dirty="0" smtClean="0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latin typeface="BentonGothic" pitchFamily="50" charset="0"/>
                            </a:rPr>
                            <a:t>How much more for 1 whole?</a:t>
                          </a:r>
                        </a:p>
                        <a:p>
                          <a:pPr algn="ctr"/>
                          <a:endParaRPr lang="en-US" sz="1800" b="0" dirty="0" smtClean="0"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  <a:latin typeface="BentonGothic" pitchFamily="50" charset="0"/>
                          </a:endParaRPr>
                        </a:p>
                        <a:p>
                          <a:pPr algn="ctr"/>
                          <a:endParaRPr lang="en-IN" sz="1800" b="0" dirty="0" smtClean="0"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  <a:latin typeface="BentonGothic" pitchFamily="50" charset="0"/>
                          </a:endParaRPr>
                        </a:p>
                        <a:p>
                          <a:pPr algn="ctr"/>
                          <a:r>
                            <a:rPr lang="en-IN" sz="1800" b="0" dirty="0" smtClean="0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latin typeface="BentonGothic" pitchFamily="50" charset="0"/>
                            </a:rPr>
                            <a:t>How much more for 2 wholes?</a:t>
                          </a:r>
                          <a:endParaRPr lang="en-IN" sz="1800" b="0" dirty="0"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  <a:latin typeface="BentonGothic" pitchFamily="50" charset="0"/>
                          </a:endParaRPr>
                        </a:p>
                      </a:txBody>
                      <a:tcPr marL="110300" marR="110300" marT="55149" marB="55149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lang="en-IN" sz="1600" b="0" i="1" smtClean="0">
                                      <a:solidFill>
                                        <a:schemeClr val="tx1">
                                          <a:lumMod val="95000"/>
                                          <a:lumOff val="5000"/>
                                        </a:schemeClr>
                                      </a:solidFill>
                                      <a:latin typeface="Cambria Math"/>
                                    </a:rPr>
                                  </m:ctrlPr>
                                </m:fPr>
                                <m:num>
                                  <m:r>
                                    <m:rPr>
                                      <m:nor/>
                                    </m:rPr>
                                    <a:rPr lang="en-US" sz="1600" b="0" i="0" smtClean="0">
                                      <a:solidFill>
                                        <a:schemeClr val="tx1">
                                          <a:lumMod val="95000"/>
                                          <a:lumOff val="5000"/>
                                        </a:schemeClr>
                                      </a:solidFill>
                                      <a:latin typeface="BentonGothic" pitchFamily="50" charset="0"/>
                                    </a:rPr>
                                    <m:t>2</m:t>
                                  </m:r>
                                </m:num>
                                <m:den>
                                  <m:r>
                                    <m:rPr>
                                      <m:nor/>
                                    </m:rPr>
                                    <a:rPr lang="en-US" sz="1600" b="0" i="0" smtClean="0">
                                      <a:solidFill>
                                        <a:schemeClr val="tx1">
                                          <a:lumMod val="95000"/>
                                          <a:lumOff val="5000"/>
                                        </a:schemeClr>
                                      </a:solidFill>
                                      <a:latin typeface="BentonGothic" pitchFamily="50" charset="0"/>
                                    </a:rPr>
                                    <m:t>8</m:t>
                                  </m:r>
                                </m:den>
                              </m:f>
                            </m:oMath>
                          </a14:m>
                          <a:r>
                            <a:rPr lang="en-IN" sz="1800" b="0" dirty="0" smtClean="0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latin typeface="BentonGothic" pitchFamily="50" charset="0"/>
                            </a:rPr>
                            <a:t> more and </a:t>
                          </a:r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lang="en-IN" sz="1600" b="0" i="1" smtClean="0">
                                      <a:solidFill>
                                        <a:schemeClr val="tx1">
                                          <a:lumMod val="95000"/>
                                          <a:lumOff val="5000"/>
                                        </a:schemeClr>
                                      </a:solidFill>
                                      <a:latin typeface="Cambria Math"/>
                                    </a:rPr>
                                  </m:ctrlPr>
                                </m:fPr>
                                <m:num>
                                  <m:r>
                                    <m:rPr>
                                      <m:nor/>
                                    </m:rPr>
                                    <a:rPr lang="en-US" sz="1600" b="0" i="0" smtClean="0">
                                      <a:solidFill>
                                        <a:schemeClr val="tx1">
                                          <a:lumMod val="95000"/>
                                          <a:lumOff val="5000"/>
                                        </a:schemeClr>
                                      </a:solidFill>
                                      <a:latin typeface="BentonGothic" pitchFamily="50" charset="0"/>
                                    </a:rPr>
                                    <m:t>2</m:t>
                                  </m:r>
                                </m:num>
                                <m:den>
                                  <m:r>
                                    <m:rPr>
                                      <m:nor/>
                                    </m:rPr>
                                    <a:rPr lang="en-US" sz="1600" b="0" i="0" smtClean="0">
                                      <a:solidFill>
                                        <a:schemeClr val="tx1">
                                          <a:lumMod val="95000"/>
                                          <a:lumOff val="5000"/>
                                        </a:schemeClr>
                                      </a:solidFill>
                                      <a:latin typeface="BentonGothic" pitchFamily="50" charset="0"/>
                                    </a:rPr>
                                    <m:t>8</m:t>
                                  </m:r>
                                </m:den>
                              </m:f>
                            </m:oMath>
                          </a14:m>
                          <a:r>
                            <a:rPr lang="en-IN" sz="1800" b="0" dirty="0" smtClean="0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latin typeface="BentonGothic" pitchFamily="50" charset="0"/>
                            </a:rPr>
                            <a:t> less</a:t>
                          </a:r>
                          <a:endParaRPr lang="en-IN" sz="1800" b="0" dirty="0"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  <a:latin typeface="BentonGothic" pitchFamily="50" charset="0"/>
                          </a:endParaRPr>
                        </a:p>
                      </a:txBody>
                      <a:tcPr marL="110300" marR="110300" marT="55149" marB="55149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N" sz="1800" b="0" dirty="0" smtClean="0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latin typeface="BentonGothic" pitchFamily="50" charset="0"/>
                            </a:rPr>
                            <a:t>On a number line</a:t>
                          </a:r>
                          <a:endParaRPr lang="en-IN" sz="1800" b="0" dirty="0"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  <a:latin typeface="BentonGothic" pitchFamily="50" charset="0"/>
                          </a:endParaRPr>
                        </a:p>
                      </a:txBody>
                      <a:tcPr marL="110300" marR="110300" marT="55149" marB="55149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</a:tr>
                </a:tbl>
              </a:graphicData>
            </a:graphic>
          </p:graphicFrame>
        </mc:Choice>
        <mc:Fallback>
          <p:graphicFrame>
            <p:nvGraphicFramePr>
              <p:cNvPr id="3" name="Table 2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253493764"/>
                  </p:ext>
                </p:extLst>
              </p:nvPr>
            </p:nvGraphicFramePr>
            <p:xfrm>
              <a:off x="901701" y="2345591"/>
              <a:ext cx="7353300" cy="3852008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2451100"/>
                    <a:gridCol w="2451100"/>
                    <a:gridCol w="2451100"/>
                  </a:tblGrid>
                  <a:tr h="1926004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110300" marR="110300" marT="55149" marB="55149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 rotWithShape="1">
                          <a:blip r:embed="rId8"/>
                          <a:stretch>
                            <a:fillRect l="-249" t="-1266" r="-200249" b="-1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lvl="1" algn="ctr"/>
                          <a:r>
                            <a:rPr lang="en-IN" sz="1800" b="0" dirty="0" smtClean="0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latin typeface="BentonGothic" pitchFamily="50" charset="0"/>
                            </a:rPr>
                            <a:t>Break </a:t>
                          </a:r>
                          <a:r>
                            <a:rPr lang="en-IN" sz="1800" b="0" dirty="0" smtClean="0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latin typeface="BentonGothic" pitchFamily="50" charset="0"/>
                            </a:rPr>
                            <a:t>it apart</a:t>
                          </a:r>
                          <a:endParaRPr lang="en-IN" sz="1800" b="0" dirty="0"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  <a:latin typeface="BentonGothic" pitchFamily="50" charset="0"/>
                          </a:endParaRPr>
                        </a:p>
                      </a:txBody>
                      <a:tcPr marL="110300" marR="110300" marT="55149" marB="55149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N" sz="1800" b="0" dirty="0" smtClean="0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latin typeface="BentonGothic" pitchFamily="50" charset="0"/>
                            </a:rPr>
                            <a:t>Break apart a different way</a:t>
                          </a:r>
                          <a:endParaRPr lang="en-IN" sz="1800" b="0" dirty="0"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  <a:latin typeface="BentonGothic" pitchFamily="50" charset="0"/>
                          </a:endParaRPr>
                        </a:p>
                      </a:txBody>
                      <a:tcPr marL="110300" marR="110300" marT="55149" marB="55149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</a:tr>
                  <a:tr h="1926004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N" sz="1800" b="0" dirty="0" smtClean="0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latin typeface="BentonGothic" pitchFamily="50" charset="0"/>
                            </a:rPr>
                            <a:t>How much more for 1 whole?</a:t>
                          </a:r>
                        </a:p>
                        <a:p>
                          <a:pPr algn="ctr"/>
                          <a:endParaRPr lang="en-US" sz="1800" b="0" dirty="0" smtClean="0"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  <a:latin typeface="BentonGothic" pitchFamily="50" charset="0"/>
                          </a:endParaRPr>
                        </a:p>
                        <a:p>
                          <a:pPr algn="ctr"/>
                          <a:endParaRPr lang="en-IN" sz="1800" b="0" dirty="0" smtClean="0"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  <a:latin typeface="BentonGothic" pitchFamily="50" charset="0"/>
                          </a:endParaRPr>
                        </a:p>
                        <a:p>
                          <a:pPr algn="ctr"/>
                          <a:r>
                            <a:rPr lang="en-IN" sz="1800" b="0" dirty="0" smtClean="0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latin typeface="BentonGothic" pitchFamily="50" charset="0"/>
                            </a:rPr>
                            <a:t>How much more for 2 wholes?</a:t>
                          </a:r>
                          <a:endParaRPr lang="en-IN" sz="1800" b="0" dirty="0"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  <a:latin typeface="BentonGothic" pitchFamily="50" charset="0"/>
                          </a:endParaRPr>
                        </a:p>
                      </a:txBody>
                      <a:tcPr marL="110300" marR="110300" marT="55149" marB="55149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110300" marR="110300" marT="55149" marB="55149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 rotWithShape="1">
                          <a:blip r:embed="rId8"/>
                          <a:stretch>
                            <a:fillRect l="-100249" t="-101266" r="-10024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N" sz="1800" b="0" dirty="0" smtClean="0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latin typeface="BentonGothic" pitchFamily="50" charset="0"/>
                            </a:rPr>
                            <a:t>On a number line</a:t>
                          </a:r>
                          <a:endParaRPr lang="en-IN" sz="1800" b="0" dirty="0"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  <a:latin typeface="BentonGothic" pitchFamily="50" charset="0"/>
                          </a:endParaRPr>
                        </a:p>
                      </a:txBody>
                      <a:tcPr marL="110300" marR="110300" marT="55149" marB="55149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1098968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 smtClean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9</a:t>
            </a:fld>
            <a:endParaRPr lang="en-US" sz="1200" b="0" i="0" u="none" strike="noStrike" cap="none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duotone>
              <a:prstClr val="black"/>
              <a:schemeClr val="accent4">
                <a:tint val="45000"/>
                <a:satMod val="400000"/>
              </a:schemeClr>
            </a:duotone>
            <a:lum bright="3000" contrast="57000"/>
          </a:blip>
          <a:stretch>
            <a:fillRect/>
          </a:stretch>
        </p:blipFill>
        <p:spPr>
          <a:xfrm>
            <a:off x="0" y="0"/>
            <a:ext cx="9144000" cy="687832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duotone>
              <a:prstClr val="black"/>
              <a:schemeClr val="accent4">
                <a:tint val="45000"/>
                <a:satMod val="400000"/>
              </a:schemeClr>
            </a:duotone>
            <a:lum bright="-7000" contrast="14000"/>
          </a:blip>
          <a:stretch>
            <a:fillRect/>
          </a:stretch>
        </p:blipFill>
        <p:spPr>
          <a:xfrm>
            <a:off x="-1130300" y="-1899920"/>
            <a:ext cx="12283440" cy="1133856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5400000">
            <a:off x="1358881" y="-673883"/>
            <a:ext cx="6355119" cy="823976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759700" y="-100438"/>
            <a:ext cx="1577340" cy="1122187"/>
          </a:xfrm>
          <a:prstGeom prst="rect">
            <a:avLst/>
          </a:prstGeom>
        </p:spPr>
      </p:pic>
      <p:sp>
        <p:nvSpPr>
          <p:cNvPr id="15" name="Title 1"/>
          <p:cNvSpPr txBox="1">
            <a:spLocks/>
          </p:cNvSpPr>
          <p:nvPr/>
        </p:nvSpPr>
        <p:spPr>
          <a:xfrm>
            <a:off x="259525" y="225867"/>
            <a:ext cx="8155132" cy="132556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sz="4800" b="1" dirty="0">
              <a:latin typeface="Colby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Subtitle 2"/>
              <p:cNvSpPr txBox="1">
                <a:spLocks/>
              </p:cNvSpPr>
              <p:nvPr/>
            </p:nvSpPr>
            <p:spPr>
              <a:xfrm>
                <a:off x="965200" y="876300"/>
                <a:ext cx="6820031" cy="125913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t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L="0" marR="0" lvl="0" indent="0" algn="ctr" rtl="0">
                  <a:lnSpc>
                    <a:spcPct val="100000"/>
                  </a:lnSpc>
                  <a:spcBef>
                    <a:spcPts val="640"/>
                  </a:spcBef>
                  <a:spcAft>
                    <a:spcPts val="0"/>
                  </a:spcAft>
                  <a:buClr>
                    <a:srgbClr val="888888"/>
                  </a:buClr>
                  <a:buSzPts val="3200"/>
                  <a:buFont typeface="Arial"/>
                  <a:buNone/>
                  <a:defRPr sz="3200" b="0" i="0" u="none" strike="noStrike" cap="none">
                    <a:solidFill>
                      <a:srgbClr val="888888"/>
                    </a:solidFill>
                    <a:latin typeface="Calibri"/>
                    <a:ea typeface="Calibri"/>
                    <a:cs typeface="Calibri"/>
                    <a:sym typeface="Calibri"/>
                  </a:defRPr>
                </a:lvl1pPr>
                <a:lvl2pPr marL="457200" marR="0" lvl="1" indent="0" algn="ctr" rtl="0">
                  <a:lnSpc>
                    <a:spcPct val="100000"/>
                  </a:lnSpc>
                  <a:spcBef>
                    <a:spcPts val="560"/>
                  </a:spcBef>
                  <a:spcAft>
                    <a:spcPts val="0"/>
                  </a:spcAft>
                  <a:buClr>
                    <a:srgbClr val="888888"/>
                  </a:buClr>
                  <a:buSzPts val="2800"/>
                  <a:buFont typeface="Arial"/>
                  <a:buNone/>
                  <a:defRPr sz="2800" b="0" i="0" u="none" strike="noStrike" cap="none">
                    <a:solidFill>
                      <a:srgbClr val="888888"/>
                    </a:solidFill>
                    <a:latin typeface="Calibri"/>
                    <a:ea typeface="Calibri"/>
                    <a:cs typeface="Calibri"/>
                    <a:sym typeface="Calibri"/>
                  </a:defRPr>
                </a:lvl2pPr>
                <a:lvl3pPr marL="914400" marR="0" lvl="2" indent="0" algn="ctr" rtl="0">
                  <a:lnSpc>
                    <a:spcPct val="100000"/>
                  </a:lnSpc>
                  <a:spcBef>
                    <a:spcPts val="480"/>
                  </a:spcBef>
                  <a:spcAft>
                    <a:spcPts val="0"/>
                  </a:spcAft>
                  <a:buClr>
                    <a:srgbClr val="888888"/>
                  </a:buClr>
                  <a:buSzPts val="2400"/>
                  <a:buFont typeface="Arial"/>
                  <a:buNone/>
                  <a:defRPr sz="2400" b="0" i="0" u="none" strike="noStrike" cap="none">
                    <a:solidFill>
                      <a:srgbClr val="888888"/>
                    </a:solidFill>
                    <a:latin typeface="Calibri"/>
                    <a:ea typeface="Calibri"/>
                    <a:cs typeface="Calibri"/>
                    <a:sym typeface="Calibri"/>
                  </a:defRPr>
                </a:lvl3pPr>
                <a:lvl4pPr marL="1371600" marR="0" lvl="3" indent="0" algn="ctr" rtl="0">
                  <a:lnSpc>
                    <a:spcPct val="100000"/>
                  </a:lnSpc>
                  <a:spcBef>
                    <a:spcPts val="400"/>
                  </a:spcBef>
                  <a:spcAft>
                    <a:spcPts val="0"/>
                  </a:spcAft>
                  <a:buClr>
                    <a:srgbClr val="888888"/>
                  </a:buClr>
                  <a:buSzPts val="2000"/>
                  <a:buFont typeface="Arial"/>
                  <a:buNone/>
                  <a:defRPr sz="2000" b="0" i="0" u="none" strike="noStrike" cap="none">
                    <a:solidFill>
                      <a:srgbClr val="888888"/>
                    </a:solidFill>
                    <a:latin typeface="Calibri"/>
                    <a:ea typeface="Calibri"/>
                    <a:cs typeface="Calibri"/>
                    <a:sym typeface="Calibri"/>
                  </a:defRPr>
                </a:lvl4pPr>
                <a:lvl5pPr marL="1828800" marR="0" lvl="4" indent="0" algn="ctr" rtl="0">
                  <a:lnSpc>
                    <a:spcPct val="100000"/>
                  </a:lnSpc>
                  <a:spcBef>
                    <a:spcPts val="400"/>
                  </a:spcBef>
                  <a:spcAft>
                    <a:spcPts val="0"/>
                  </a:spcAft>
                  <a:buClr>
                    <a:srgbClr val="888888"/>
                  </a:buClr>
                  <a:buSzPts val="2000"/>
                  <a:buFont typeface="Arial"/>
                  <a:buNone/>
                  <a:defRPr sz="2000" b="0" i="0" u="none" strike="noStrike" cap="none">
                    <a:solidFill>
                      <a:srgbClr val="888888"/>
                    </a:solidFill>
                    <a:latin typeface="Calibri"/>
                    <a:ea typeface="Calibri"/>
                    <a:cs typeface="Calibri"/>
                    <a:sym typeface="Calibri"/>
                  </a:defRPr>
                </a:lvl5pPr>
                <a:lvl6pPr marL="2286000" marR="0" lvl="5" indent="0" algn="ctr" rtl="0">
                  <a:lnSpc>
                    <a:spcPct val="100000"/>
                  </a:lnSpc>
                  <a:spcBef>
                    <a:spcPts val="400"/>
                  </a:spcBef>
                  <a:spcAft>
                    <a:spcPts val="0"/>
                  </a:spcAft>
                  <a:buClr>
                    <a:srgbClr val="888888"/>
                  </a:buClr>
                  <a:buSzPts val="2000"/>
                  <a:buFont typeface="Arial"/>
                  <a:buNone/>
                  <a:defRPr sz="2000" b="0" i="0" u="none" strike="noStrike" cap="none">
                    <a:solidFill>
                      <a:srgbClr val="888888"/>
                    </a:solidFill>
                    <a:latin typeface="Calibri"/>
                    <a:ea typeface="Calibri"/>
                    <a:cs typeface="Calibri"/>
                    <a:sym typeface="Calibri"/>
                  </a:defRPr>
                </a:lvl6pPr>
                <a:lvl7pPr marL="2743200" marR="0" lvl="6" indent="0" algn="ctr" rtl="0">
                  <a:lnSpc>
                    <a:spcPct val="100000"/>
                  </a:lnSpc>
                  <a:spcBef>
                    <a:spcPts val="400"/>
                  </a:spcBef>
                  <a:spcAft>
                    <a:spcPts val="0"/>
                  </a:spcAft>
                  <a:buClr>
                    <a:srgbClr val="888888"/>
                  </a:buClr>
                  <a:buSzPts val="2000"/>
                  <a:buFont typeface="Arial"/>
                  <a:buNone/>
                  <a:defRPr sz="2000" b="0" i="0" u="none" strike="noStrike" cap="none">
                    <a:solidFill>
                      <a:srgbClr val="888888"/>
                    </a:solidFill>
                    <a:latin typeface="Calibri"/>
                    <a:ea typeface="Calibri"/>
                    <a:cs typeface="Calibri"/>
                    <a:sym typeface="Calibri"/>
                  </a:defRPr>
                </a:lvl7pPr>
                <a:lvl8pPr marL="3200400" marR="0" lvl="7" indent="0" algn="ctr" rtl="0">
                  <a:lnSpc>
                    <a:spcPct val="100000"/>
                  </a:lnSpc>
                  <a:spcBef>
                    <a:spcPts val="400"/>
                  </a:spcBef>
                  <a:spcAft>
                    <a:spcPts val="0"/>
                  </a:spcAft>
                  <a:buClr>
                    <a:srgbClr val="888888"/>
                  </a:buClr>
                  <a:buSzPts val="2000"/>
                  <a:buFont typeface="Arial"/>
                  <a:buNone/>
                  <a:defRPr sz="2000" b="0" i="0" u="none" strike="noStrike" cap="none">
                    <a:solidFill>
                      <a:srgbClr val="888888"/>
                    </a:solidFill>
                    <a:latin typeface="Calibri"/>
                    <a:ea typeface="Calibri"/>
                    <a:cs typeface="Calibri"/>
                    <a:sym typeface="Calibri"/>
                  </a:defRPr>
                </a:lvl8pPr>
                <a:lvl9pPr marL="3657600" marR="0" lvl="8" indent="0" algn="ctr" rtl="0">
                  <a:lnSpc>
                    <a:spcPct val="100000"/>
                  </a:lnSpc>
                  <a:spcBef>
                    <a:spcPts val="400"/>
                  </a:spcBef>
                  <a:spcAft>
                    <a:spcPts val="0"/>
                  </a:spcAft>
                  <a:buClr>
                    <a:srgbClr val="888888"/>
                  </a:buClr>
                  <a:buSzPts val="2000"/>
                  <a:buFont typeface="Arial"/>
                  <a:buNone/>
                  <a:defRPr sz="2000" b="0" i="0" u="none" strike="noStrike" cap="none">
                    <a:solidFill>
                      <a:srgbClr val="888888"/>
                    </a:solidFill>
                    <a:latin typeface="Calibri"/>
                    <a:ea typeface="Calibri"/>
                    <a:cs typeface="Calibri"/>
                    <a:sym typeface="Calibri"/>
                  </a:defRPr>
                </a:lvl9pPr>
              </a:lstStyle>
              <a:p>
                <a:pPr>
                  <a:buClrTx/>
                </a:pPr>
                <a:r>
                  <a:rPr lang="en-IN" sz="4400" dirty="0" smtClean="0">
                    <a:solidFill>
                      <a:srgbClr val="000000"/>
                    </a:solidFill>
                    <a:latin typeface="BentonGothic"/>
                  </a:rPr>
                  <a:t>A Number Bio for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IN" sz="4200" i="1" smtClean="0">
                            <a:solidFill>
                              <a:srgbClr val="000000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4200" b="0" i="0" smtClean="0">
                            <a:solidFill>
                              <a:srgbClr val="000000"/>
                            </a:solidFill>
                            <a:latin typeface="BentonGothic" pitchFamily="50" charset="0"/>
                          </a:rPr>
                          <m:t>4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sz="4200" b="0" i="0" smtClean="0">
                            <a:solidFill>
                              <a:srgbClr val="000000"/>
                            </a:solidFill>
                            <a:latin typeface="BentonGothic" pitchFamily="50" charset="0"/>
                          </a:rPr>
                          <m:t>3</m:t>
                        </m:r>
                      </m:den>
                    </m:f>
                  </m:oMath>
                </a14:m>
                <a:endParaRPr lang="en-US" sz="4200" dirty="0">
                  <a:solidFill>
                    <a:srgbClr val="000000"/>
                  </a:solidFill>
                  <a:latin typeface="BentonGothic" pitchFamily="50" charset="0"/>
                </a:endParaRPr>
              </a:p>
            </p:txBody>
          </p:sp>
        </mc:Choice>
        <mc:Fallback xmlns="">
          <p:sp>
            <p:nvSpPr>
              <p:cNvPr id="12" name="Subtitle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5200" y="876300"/>
                <a:ext cx="6820031" cy="1259135"/>
              </a:xfrm>
              <a:prstGeom prst="rect">
                <a:avLst/>
              </a:prstGeom>
              <a:blipFill rotWithShape="1">
                <a:blip r:embed="rId7"/>
                <a:stretch>
                  <a:fillRect b="-12136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02784322"/>
              </p:ext>
            </p:extLst>
          </p:nvPr>
        </p:nvGraphicFramePr>
        <p:xfrm>
          <a:off x="901701" y="2345591"/>
          <a:ext cx="7353300" cy="385200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51100"/>
                <a:gridCol w="2451100"/>
                <a:gridCol w="2451100"/>
              </a:tblGrid>
              <a:tr h="1926004">
                <a:tc>
                  <a:txBody>
                    <a:bodyPr/>
                    <a:lstStyle/>
                    <a:p>
                      <a:pPr algn="ctr"/>
                      <a:r>
                        <a:rPr lang="en-IN" sz="1800" b="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BentonGothic" pitchFamily="50" charset="0"/>
                        </a:rPr>
                        <a:t>On a number line</a:t>
                      </a:r>
                      <a:endParaRPr lang="en-IN" sz="1800" b="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BentonGothic" pitchFamily="50" charset="0"/>
                      </a:endParaRPr>
                    </a:p>
                  </a:txBody>
                  <a:tcPr marL="110300" marR="110300" marT="55149" marB="5514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lvl="1" algn="ctr"/>
                      <a:r>
                        <a:rPr lang="en-IN" sz="1800" b="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BentonGothic" pitchFamily="50" charset="0"/>
                        </a:rPr>
                        <a:t>A </a:t>
                      </a:r>
                      <a:r>
                        <a:rPr lang="en-IN" sz="1800" b="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BentonGothic" pitchFamily="50" charset="0"/>
                        </a:rPr>
                        <a:t>picture </a:t>
                      </a:r>
                      <a:r>
                        <a:rPr lang="en-IN" sz="1800" b="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BentonGothic" pitchFamily="50" charset="0"/>
                        </a:rPr>
                        <a:t>of </a:t>
                      </a:r>
                      <a:r>
                        <a:rPr lang="en-IN" sz="1800" b="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BentonGothic" pitchFamily="50" charset="0"/>
                        </a:rPr>
                        <a:t>it</a:t>
                      </a:r>
                      <a:endParaRPr lang="en-IN" sz="1800" b="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BentonGothic" pitchFamily="50" charset="0"/>
                      </a:endParaRPr>
                    </a:p>
                  </a:txBody>
                  <a:tcPr marL="110300" marR="110300" marT="55149" marB="5514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1800" b="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BentonGothic" pitchFamily="50" charset="0"/>
                        </a:rPr>
                        <a:t>Two </a:t>
                      </a:r>
                      <a:r>
                        <a:rPr lang="en-IN" sz="1800" b="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BentonGothic" pitchFamily="50" charset="0"/>
                        </a:rPr>
                        <a:t>fractions it is less than</a:t>
                      </a:r>
                      <a:endParaRPr lang="en-IN" sz="1800" b="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BentonGothic" pitchFamily="50" charset="0"/>
                      </a:endParaRPr>
                    </a:p>
                  </a:txBody>
                  <a:tcPr marL="110300" marR="110300" marT="55149" marB="5514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1926004">
                <a:tc>
                  <a:txBody>
                    <a:bodyPr/>
                    <a:lstStyle/>
                    <a:p>
                      <a:pPr algn="ctr"/>
                      <a:r>
                        <a:rPr lang="en-IN" sz="1800" b="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BentonGothic" pitchFamily="50" charset="0"/>
                        </a:rPr>
                        <a:t>Break </a:t>
                      </a:r>
                      <a:r>
                        <a:rPr lang="en-IN" sz="1800" b="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BentonGothic" pitchFamily="50" charset="0"/>
                        </a:rPr>
                        <a:t>it apart</a:t>
                      </a:r>
                      <a:endParaRPr lang="en-IN" sz="1800" b="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BentonGothic" pitchFamily="50" charset="0"/>
                      </a:endParaRPr>
                    </a:p>
                  </a:txBody>
                  <a:tcPr marL="110300" marR="110300" marT="55149" marB="5514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1800" b="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BentonGothic" pitchFamily="50" charset="0"/>
                        </a:rPr>
                        <a:t>A </a:t>
                      </a:r>
                      <a:r>
                        <a:rPr lang="en-IN" sz="1800" b="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BentonGothic" pitchFamily="50" charset="0"/>
                        </a:rPr>
                        <a:t>different picture </a:t>
                      </a:r>
                      <a:br>
                        <a:rPr lang="en-IN" sz="1800" b="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BentonGothic" pitchFamily="50" charset="0"/>
                        </a:rPr>
                      </a:br>
                      <a:r>
                        <a:rPr lang="en-IN" sz="1800" b="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BentonGothic" pitchFamily="50" charset="0"/>
                        </a:rPr>
                        <a:t>of it</a:t>
                      </a:r>
                      <a:endParaRPr lang="en-IN" sz="1800" b="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BentonGothic" pitchFamily="50" charset="0"/>
                      </a:endParaRPr>
                    </a:p>
                  </a:txBody>
                  <a:tcPr marL="110300" marR="110300" marT="55149" marB="5514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1800" b="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BentonGothic" pitchFamily="50" charset="0"/>
                        </a:rPr>
                        <a:t>Create </a:t>
                      </a:r>
                      <a:r>
                        <a:rPr lang="en-IN" sz="1800" b="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BentonGothic" pitchFamily="50" charset="0"/>
                        </a:rPr>
                        <a:t>your own idea</a:t>
                      </a:r>
                      <a:endParaRPr lang="en-IN" sz="1800" b="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BentonGothic" pitchFamily="50" charset="0"/>
                      </a:endParaRPr>
                    </a:p>
                  </a:txBody>
                  <a:tcPr marL="110300" marR="110300" marT="55149" marB="5514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451764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514</TotalTime>
  <Words>348</Words>
  <Application>Microsoft Office PowerPoint</Application>
  <PresentationFormat>On-screen Show (4:3)</PresentationFormat>
  <Paragraphs>86</Paragraphs>
  <Slides>9</Slides>
  <Notes>9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Prabu Radhakrishnan, Integra-PDY, IN</dc:creator>
  <cp:lastModifiedBy>Jeya Keerthi Santhana Raj</cp:lastModifiedBy>
  <cp:revision>66</cp:revision>
  <cp:lastPrinted>2019-05-10T08:55:52Z</cp:lastPrinted>
  <dcterms:modified xsi:type="dcterms:W3CDTF">2019-07-27T13:55:43Z</dcterms:modified>
</cp:coreProperties>
</file>