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</p:sldIdLst>
  <p:sldSz cx="9144000" cy="6858000" type="screen4x3"/>
  <p:notesSz cx="6400800" cy="86868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584" autoAdjust="0"/>
  </p:normalViewPr>
  <p:slideViewPr>
    <p:cSldViewPr snapToGrid="0">
      <p:cViewPr>
        <p:scale>
          <a:sx n="75" d="100"/>
          <a:sy n="75" d="100"/>
        </p:scale>
        <p:origin x="-930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7" tIns="86197" rIns="86197" bIns="86197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1056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2112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316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422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528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6336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7392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844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625639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7" tIns="86197" rIns="86197" bIns="86197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1056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2112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316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422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528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6336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7392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844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030288" y="652463"/>
            <a:ext cx="4340225" cy="3255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7" tIns="86197" rIns="86197" bIns="86197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250953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7" tIns="86197" rIns="86197" bIns="86197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1056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2112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316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422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528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6336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7392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844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97" tIns="43087" rIns="86197" bIns="43087" anchor="b" anchorCtr="0">
            <a:noAutofit/>
          </a:bodyPr>
          <a:lstStyle/>
          <a:p>
            <a:pPr algn="r"/>
            <a:fld id="{00000000-1234-1234-1234-123412341234}" type="slidenum">
              <a:rPr lang="en-US" sz="1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5800" b="1" dirty="0">
                <a:solidFill>
                  <a:schemeClr val="bg1"/>
                </a:solidFill>
                <a:latin typeface="BentonGothic"/>
              </a:rPr>
              <a:t>About or Between</a:t>
            </a:r>
            <a:endParaRPr lang="en-US" sz="5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92200" y="2275249"/>
            <a:ext cx="6734080" cy="27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39 </a:t>
            </a:r>
            <a:r>
              <a:rPr lang="en-IN" sz="4400" b="1" dirty="0">
                <a:solidFill>
                  <a:srgbClr val="000000"/>
                </a:solidFill>
                <a:latin typeface="Symbol" panose="05050102010706020507" pitchFamily="18" charset="2"/>
              </a:rPr>
              <a:t>+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 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47</a:t>
            </a:r>
            <a:endParaRPr lang="en-IN" sz="4400" dirty="0">
              <a:solidFill>
                <a:srgbClr val="000000"/>
              </a:solidFill>
              <a:latin typeface="BentonGothic"/>
            </a:endParaRPr>
          </a:p>
          <a:p>
            <a:pPr algn="l"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87 </a:t>
            </a:r>
            <a:r>
              <a:rPr lang="en-IN" sz="4400" b="1" dirty="0">
                <a:solidFill>
                  <a:srgbClr val="000000"/>
                </a:solidFill>
                <a:latin typeface="Symbol" panose="05050102010706020507" pitchFamily="18" charset="2"/>
              </a:rPr>
              <a:t>+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35</a:t>
            </a:r>
            <a:endParaRPr lang="en-IN" sz="4400" dirty="0">
              <a:solidFill>
                <a:srgbClr val="000000"/>
              </a:solidFill>
              <a:latin typeface="BentonGothic"/>
            </a:endParaRPr>
          </a:p>
          <a:p>
            <a:pPr algn="l"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19 </a:t>
            </a:r>
            <a:r>
              <a:rPr lang="en-IN" sz="4400" b="1" dirty="0">
                <a:solidFill>
                  <a:srgbClr val="000000"/>
                </a:solidFill>
                <a:latin typeface="Symbol" panose="05050102010706020507" pitchFamily="18" charset="2"/>
              </a:rPr>
              <a:t>+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66</a:t>
            </a:r>
            <a:endParaRPr lang="en-IN" sz="4400" dirty="0" smtClean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632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5800" b="1" dirty="0">
                <a:solidFill>
                  <a:schemeClr val="bg1"/>
                </a:solidFill>
                <a:latin typeface="BentonGothic"/>
              </a:rPr>
              <a:t>About or Between</a:t>
            </a:r>
            <a:endParaRPr lang="en-US" sz="5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92200" y="2275249"/>
            <a:ext cx="6734080" cy="27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51 </a:t>
            </a:r>
            <a:r>
              <a:rPr lang="en-IN" sz="4400" dirty="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 17</a:t>
            </a:r>
          </a:p>
          <a:p>
            <a:pPr algn="l"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89 </a:t>
            </a:r>
            <a:r>
              <a:rPr lang="en-IN" sz="4400" dirty="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33</a:t>
            </a:r>
          </a:p>
          <a:p>
            <a:pPr algn="l"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64 </a:t>
            </a:r>
            <a:r>
              <a:rPr lang="en-IN" sz="4400" dirty="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26</a:t>
            </a:r>
            <a:endParaRPr lang="en-IN" sz="4400" dirty="0" smtClean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83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5800" b="1" dirty="0">
                <a:solidFill>
                  <a:schemeClr val="bg1"/>
                </a:solidFill>
                <a:latin typeface="BentonGothic"/>
              </a:rPr>
              <a:t>About or Between</a:t>
            </a:r>
            <a:endParaRPr lang="en-US" sz="5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92200" y="2275249"/>
            <a:ext cx="6734080" cy="27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158 + 301</a:t>
            </a:r>
          </a:p>
          <a:p>
            <a:pPr algn="l"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489 + 77</a:t>
            </a:r>
          </a:p>
          <a:p>
            <a:pPr algn="l"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640 + 275</a:t>
            </a:r>
          </a:p>
        </p:txBody>
      </p:sp>
    </p:spTree>
    <p:extLst>
      <p:ext uri="{BB962C8B-B14F-4D97-AF65-F5344CB8AC3E}">
        <p14:creationId xmlns:p14="http://schemas.microsoft.com/office/powerpoint/2010/main" val="13102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5800" b="1" dirty="0">
                <a:solidFill>
                  <a:schemeClr val="bg1"/>
                </a:solidFill>
                <a:latin typeface="BentonGothic"/>
              </a:rPr>
              <a:t>About or Between</a:t>
            </a:r>
            <a:endParaRPr lang="en-US" sz="5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92200" y="2275249"/>
            <a:ext cx="6734080" cy="27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14 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  <a:sym typeface="Symbol"/>
              </a:rPr>
              <a:t></a:t>
            </a:r>
            <a:r>
              <a:rPr lang="en-IN" sz="4400" b="1" dirty="0" smtClean="0">
                <a:solidFill>
                  <a:srgbClr val="000000"/>
                </a:solidFill>
                <a:latin typeface="BentonGothic"/>
                <a:sym typeface="Symbol"/>
              </a:rPr>
              <a:t>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7</a:t>
            </a:r>
          </a:p>
          <a:p>
            <a:pPr algn="l"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38 </a:t>
            </a:r>
            <a:r>
              <a:rPr lang="en-IN" sz="4400" b="1" dirty="0">
                <a:solidFill>
                  <a:srgbClr val="000000"/>
                </a:solidFill>
                <a:latin typeface="BentonGothic"/>
                <a:sym typeface="Symbol"/>
              </a:rPr>
              <a:t>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5</a:t>
            </a:r>
          </a:p>
          <a:p>
            <a:pPr algn="l"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61 </a:t>
            </a:r>
            <a:r>
              <a:rPr lang="en-IN" sz="4400" b="1" dirty="0">
                <a:solidFill>
                  <a:srgbClr val="000000"/>
                </a:solidFill>
                <a:latin typeface="BentonGothic"/>
                <a:sym typeface="Symbol"/>
              </a:rPr>
              <a:t>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051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5800" b="1" dirty="0">
                <a:solidFill>
                  <a:schemeClr val="bg1"/>
                </a:solidFill>
                <a:latin typeface="BentonGothic"/>
              </a:rPr>
              <a:t>About or Between</a:t>
            </a:r>
            <a:endParaRPr lang="en-US" sz="5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92200" y="2275249"/>
            <a:ext cx="6734080" cy="27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31 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  <a:sym typeface="Symbol"/>
              </a:rPr>
              <a:t></a:t>
            </a:r>
            <a:r>
              <a:rPr lang="en-IN" sz="4400" b="1" dirty="0" smtClean="0">
                <a:solidFill>
                  <a:srgbClr val="000000"/>
                </a:solidFill>
                <a:latin typeface="BentonGothic"/>
                <a:sym typeface="Symbol"/>
              </a:rPr>
              <a:t>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28</a:t>
            </a:r>
            <a:endParaRPr lang="en-IN" sz="4400" dirty="0">
              <a:solidFill>
                <a:srgbClr val="000000"/>
              </a:solidFill>
              <a:latin typeface="BentonGothic"/>
            </a:endParaRPr>
          </a:p>
          <a:p>
            <a:pPr algn="l">
              <a:buClrTx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15 </a:t>
            </a:r>
            <a:r>
              <a:rPr lang="en-IN" sz="4400" b="1" dirty="0">
                <a:solidFill>
                  <a:srgbClr val="000000"/>
                </a:solidFill>
                <a:latin typeface="BentonGothic"/>
                <a:sym typeface="Symbol"/>
              </a:rPr>
              <a:t>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17</a:t>
            </a:r>
            <a:endParaRPr lang="en-IN" sz="4400" dirty="0">
              <a:solidFill>
                <a:srgbClr val="000000"/>
              </a:solidFill>
              <a:latin typeface="BentonGothic"/>
            </a:endParaRPr>
          </a:p>
          <a:p>
            <a:pPr algn="l">
              <a:buClrTx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84 </a:t>
            </a:r>
            <a:r>
              <a:rPr lang="en-IN" sz="4400" b="1" dirty="0">
                <a:solidFill>
                  <a:srgbClr val="000000"/>
                </a:solidFill>
                <a:latin typeface="BentonGothic"/>
                <a:sym typeface="Symbol"/>
              </a:rPr>
              <a:t>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77</a:t>
            </a:r>
            <a:endParaRPr lang="en-IN" sz="44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30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5800" b="1" dirty="0">
                <a:solidFill>
                  <a:schemeClr val="bg1"/>
                </a:solidFill>
                <a:latin typeface="BentonGothic"/>
              </a:rPr>
              <a:t>About or Between</a:t>
            </a:r>
            <a:endParaRPr lang="en-US" sz="5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92200" y="2275249"/>
            <a:ext cx="6734080" cy="27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74 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  <a:sym typeface="Symbol"/>
              </a:rPr>
              <a:t></a:t>
            </a:r>
            <a:r>
              <a:rPr lang="en-IN" sz="4400" b="1" dirty="0" smtClean="0">
                <a:solidFill>
                  <a:srgbClr val="000000"/>
                </a:solidFill>
                <a:latin typeface="BentonGothic"/>
                <a:sym typeface="Symbol"/>
              </a:rPr>
              <a:t>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6</a:t>
            </a:r>
            <a:endParaRPr lang="en-IN" sz="4400" dirty="0">
              <a:solidFill>
                <a:srgbClr val="000000"/>
              </a:solidFill>
              <a:latin typeface="BentonGothic"/>
            </a:endParaRPr>
          </a:p>
          <a:p>
            <a:pPr algn="l">
              <a:buClrTx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155 </a:t>
            </a:r>
            <a:r>
              <a:rPr lang="en-IN" sz="4400" b="1" dirty="0">
                <a:solidFill>
                  <a:srgbClr val="000000"/>
                </a:solidFill>
                <a:latin typeface="BentonGothic"/>
                <a:sym typeface="Symbol"/>
              </a:rPr>
              <a:t>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7</a:t>
            </a:r>
            <a:endParaRPr lang="en-IN" sz="4400" dirty="0">
              <a:solidFill>
                <a:srgbClr val="000000"/>
              </a:solidFill>
              <a:latin typeface="BentonGothic"/>
            </a:endParaRPr>
          </a:p>
          <a:p>
            <a:pPr algn="l">
              <a:buClrTx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98 </a:t>
            </a:r>
            <a:r>
              <a:rPr lang="en-IN" sz="4400" b="1" dirty="0">
                <a:solidFill>
                  <a:srgbClr val="000000"/>
                </a:solidFill>
                <a:latin typeface="BentonGothic"/>
                <a:sym typeface="Symbol"/>
              </a:rPr>
              <a:t>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3</a:t>
            </a:r>
            <a:endParaRPr lang="en-IN" sz="44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9261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5800" b="1" dirty="0">
                <a:solidFill>
                  <a:schemeClr val="bg1"/>
                </a:solidFill>
                <a:latin typeface="BentonGothic"/>
              </a:rPr>
              <a:t>About or Between</a:t>
            </a:r>
            <a:endParaRPr lang="en-US" sz="5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92200" y="2275249"/>
            <a:ext cx="6734080" cy="27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Tx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278 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  <a:sym typeface="Symbol"/>
              </a:rPr>
              <a:t></a:t>
            </a:r>
            <a:r>
              <a:rPr lang="en-IN" sz="4400" b="1" dirty="0" smtClean="0">
                <a:solidFill>
                  <a:srgbClr val="000000"/>
                </a:solidFill>
                <a:latin typeface="BentonGothic"/>
                <a:sym typeface="Symbol"/>
              </a:rPr>
              <a:t>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25</a:t>
            </a:r>
            <a:endParaRPr lang="en-IN" sz="4400" dirty="0">
              <a:solidFill>
                <a:srgbClr val="000000"/>
              </a:solidFill>
              <a:latin typeface="BentonGothic"/>
            </a:endParaRPr>
          </a:p>
          <a:p>
            <a:pPr algn="l">
              <a:buClrTx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714 </a:t>
            </a:r>
            <a:r>
              <a:rPr lang="en-IN" sz="4400" b="1" dirty="0">
                <a:solidFill>
                  <a:srgbClr val="000000"/>
                </a:solidFill>
                <a:latin typeface="BentonGothic"/>
                <a:sym typeface="Symbol"/>
              </a:rPr>
              <a:t>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51</a:t>
            </a:r>
            <a:endParaRPr lang="en-IN" sz="4400" dirty="0">
              <a:solidFill>
                <a:srgbClr val="000000"/>
              </a:solidFill>
              <a:latin typeface="BentonGothic"/>
            </a:endParaRPr>
          </a:p>
          <a:p>
            <a:pPr algn="l">
              <a:buClrTx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1,206 </a:t>
            </a:r>
            <a:r>
              <a:rPr lang="en-IN" sz="4400" b="1" dirty="0">
                <a:solidFill>
                  <a:srgbClr val="000000"/>
                </a:solidFill>
                <a:latin typeface="BentonGothic"/>
                <a:sym typeface="Symbol"/>
              </a:rPr>
              <a:t>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83</a:t>
            </a:r>
            <a:endParaRPr lang="en-IN" sz="44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11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5800" b="1" dirty="0" smtClean="0">
                <a:solidFill>
                  <a:schemeClr val="bg1"/>
                </a:solidFill>
                <a:latin typeface="BentonGothic"/>
              </a:rPr>
              <a:t>About</a:t>
            </a:r>
            <a:endParaRPr lang="en-US" sz="5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ubtitle 2"/>
              <p:cNvSpPr txBox="1">
                <a:spLocks/>
              </p:cNvSpPr>
              <p:nvPr/>
            </p:nvSpPr>
            <p:spPr>
              <a:xfrm>
                <a:off x="1383665" y="3037249"/>
                <a:ext cx="6762750" cy="14941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ctr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rgbClr val="888888"/>
                  </a:buClr>
                  <a:buSzPts val="3200"/>
                  <a:buFont typeface="Arial"/>
                  <a:buNone/>
                  <a:defRPr sz="32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457200" marR="0" lvl="1" indent="0" algn="ctr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888888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914400" marR="0" lvl="2" indent="0" algn="ctr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888888"/>
                  </a:buClr>
                  <a:buSzPts val="2400"/>
                  <a:buFont typeface="Arial"/>
                  <a:buNone/>
                  <a:defRPr sz="24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371600" marR="0" lvl="3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1828800" marR="0" lvl="4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286000" marR="0" lvl="5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2743200" marR="0" lvl="6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200400" marR="0" lvl="7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3657600" marR="0" lvl="8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algn="l">
                  <a:buClrTx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IN" sz="43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IN" sz="4300" dirty="0" smtClean="0">
                    <a:solidFill>
                      <a:srgbClr val="000000"/>
                    </a:solidFill>
                    <a:latin typeface="BentonGothic"/>
                  </a:rPr>
                  <a:t> </a:t>
                </a:r>
                <a:r>
                  <a:rPr lang="en-IN" sz="4300" b="1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-</a:t>
                </a:r>
                <a:r>
                  <a:rPr lang="en-IN" sz="43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43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4300" dirty="0" smtClean="0">
                    <a:solidFill>
                      <a:srgbClr val="000000"/>
                    </a:solidFill>
                    <a:latin typeface="BentonGothic"/>
                  </a:rPr>
                  <a:t> </a:t>
                </a:r>
                <a:r>
                  <a:rPr lang="en-IN" sz="4300" b="1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r>
                  <a:rPr lang="en-IN" sz="4300" dirty="0" smtClean="0">
                    <a:solidFill>
                      <a:srgbClr val="000000"/>
                    </a:solidFill>
                    <a:latin typeface="BentonGothic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300" b="0" i="0" smtClean="0">
                        <a:solidFill>
                          <a:srgbClr val="000000"/>
                        </a:solidFill>
                        <a:latin typeface="BentonGothic" pitchFamily="50" charset="0"/>
                      </a:rPr>
                      <m:t>3</m:t>
                    </m:r>
                    <m:f>
                      <m:fPr>
                        <m:ctrlPr>
                          <a:rPr lang="en-IN" sz="43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IN" sz="4300" dirty="0" smtClean="0">
                    <a:solidFill>
                      <a:srgbClr val="000000"/>
                    </a:solidFill>
                    <a:latin typeface="BentonGothic"/>
                  </a:rPr>
                  <a:t> </a:t>
                </a:r>
                <a:r>
                  <a:rPr lang="en-IN" sz="4300" b="1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+</a:t>
                </a:r>
                <a:r>
                  <a:rPr lang="en-IN" sz="4300" dirty="0" smtClean="0">
                    <a:solidFill>
                      <a:srgbClr val="000000"/>
                    </a:solidFill>
                    <a:latin typeface="BentonGothic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43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4300" dirty="0" smtClean="0">
                    <a:solidFill>
                      <a:srgbClr val="000000"/>
                    </a:solidFill>
                    <a:latin typeface="BentonGothic"/>
                  </a:rPr>
                  <a:t> </a:t>
                </a:r>
                <a:r>
                  <a:rPr lang="en-IN" sz="4300" b="1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+</a:t>
                </a:r>
                <a:r>
                  <a:rPr lang="en-IN" sz="4300" dirty="0" smtClean="0">
                    <a:solidFill>
                      <a:srgbClr val="000000"/>
                    </a:solidFill>
                    <a:latin typeface="BentonGothic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300" b="0" i="0" smtClean="0">
                        <a:solidFill>
                          <a:srgbClr val="000000"/>
                        </a:solidFill>
                        <a:latin typeface="BentonGothic" pitchFamily="50" charset="0"/>
                      </a:rPr>
                      <m:t>2</m:t>
                    </m:r>
                    <m:f>
                      <m:fPr>
                        <m:ctrlPr>
                          <a:rPr lang="en-IN" sz="43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3</m:t>
                        </m:r>
                      </m:den>
                    </m:f>
                  </m:oMath>
                </a14:m>
                <a:endParaRPr lang="en-IN" sz="4300" dirty="0">
                  <a:solidFill>
                    <a:srgbClr val="000000"/>
                  </a:solidFill>
                  <a:latin typeface="BentonGothic" pitchFamily="50" charset="0"/>
                </a:endParaRPr>
              </a:p>
            </p:txBody>
          </p:sp>
        </mc:Choice>
        <mc:Fallback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665" y="3037249"/>
                <a:ext cx="6762750" cy="14941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9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92200" y="690811"/>
            <a:ext cx="6565900" cy="1303089"/>
          </a:xfr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</a:pPr>
            <a:r>
              <a:rPr lang="en-IN" sz="5800" b="1" dirty="0" smtClean="0">
                <a:solidFill>
                  <a:schemeClr val="bg1"/>
                </a:solidFill>
                <a:latin typeface="BentonGothic"/>
              </a:rPr>
              <a:t>About</a:t>
            </a:r>
            <a:endParaRPr lang="en-US" sz="5800" b="1" dirty="0">
              <a:solidFill>
                <a:schemeClr val="bg1"/>
              </a:solidFill>
              <a:latin typeface="BentonGothic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ubtitle 2"/>
              <p:cNvSpPr txBox="1">
                <a:spLocks/>
              </p:cNvSpPr>
              <p:nvPr/>
            </p:nvSpPr>
            <p:spPr>
              <a:xfrm>
                <a:off x="1765300" y="3037249"/>
                <a:ext cx="5549901" cy="14941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ctr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rgbClr val="888888"/>
                  </a:buClr>
                  <a:buSzPts val="3200"/>
                  <a:buFont typeface="Arial"/>
                  <a:buNone/>
                  <a:defRPr sz="32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457200" marR="0" lvl="1" indent="0" algn="ctr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888888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914400" marR="0" lvl="2" indent="0" algn="ctr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888888"/>
                  </a:buClr>
                  <a:buSzPts val="2400"/>
                  <a:buFont typeface="Arial"/>
                  <a:buNone/>
                  <a:defRPr sz="24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371600" marR="0" lvl="3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1828800" marR="0" lvl="4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286000" marR="0" lvl="5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2743200" marR="0" lvl="6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200400" marR="0" lvl="7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3657600" marR="0" lvl="8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algn="l">
                  <a:buClrTx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300" b="0" i="0" smtClean="0">
                        <a:solidFill>
                          <a:srgbClr val="000000"/>
                        </a:solidFill>
                        <a:latin typeface="BentonGothic" pitchFamily="50" charset="0"/>
                      </a:rPr>
                      <m:t>6</m:t>
                    </m:r>
                    <m:r>
                      <m:rPr>
                        <m:nor/>
                      </m:rPr>
                      <a:rPr lang="en-US" sz="4300" i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4300" i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</m:t>
                    </m:r>
                    <m:r>
                      <m:rPr>
                        <m:nor/>
                      </m:rPr>
                      <a:rPr lang="en-US" sz="4300" b="0" i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4300" b="0" i="0" smtClean="0">
                        <a:solidFill>
                          <a:srgbClr val="000000"/>
                        </a:solidFill>
                        <a:latin typeface="BentonGothic" pitchFamily="50" charset="0"/>
                      </a:rPr>
                      <m:t>4</m:t>
                    </m:r>
                    <m:f>
                      <m:fPr>
                        <m:ctrlPr>
                          <a:rPr lang="en-IN" sz="43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4300" dirty="0" smtClean="0">
                    <a:solidFill>
                      <a:srgbClr val="000000"/>
                    </a:solidFill>
                    <a:latin typeface="BentonGothic"/>
                  </a:rPr>
                  <a:t> </a:t>
                </a:r>
                <a:r>
                  <a:rPr lang="en-IN" sz="4300" b="1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r>
                  <a:rPr lang="en-IN" sz="4300" dirty="0" smtClean="0">
                    <a:solidFill>
                      <a:srgbClr val="000000"/>
                    </a:solidFill>
                    <a:latin typeface="BentonGothic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300" b="0" i="0" smtClean="0">
                        <a:solidFill>
                          <a:srgbClr val="000000"/>
                        </a:solidFill>
                        <a:latin typeface="Cambria Math"/>
                      </a:rPr>
                      <m:t>     </m:t>
                    </m:r>
                    <m:r>
                      <m:rPr>
                        <m:nor/>
                      </m:rPr>
                      <a:rPr lang="en-US" sz="4300" b="0" i="0" smtClean="0">
                        <a:solidFill>
                          <a:srgbClr val="000000"/>
                        </a:solidFill>
                        <a:latin typeface="BentonGothic" pitchFamily="50" charset="0"/>
                      </a:rPr>
                      <m:t>10</m:t>
                    </m:r>
                    <m:r>
                      <m:rPr>
                        <m:nor/>
                      </m:rPr>
                      <a:rPr lang="en-US" sz="4300" b="1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IN" sz="4300" b="1" dirty="0">
                        <a:solidFill>
                          <a:srgbClr val="000000"/>
                        </a:solidFill>
                        <a:latin typeface="BentonGothic"/>
                        <a:sym typeface="Symbol"/>
                      </a:rPr>
                      <m:t></m:t>
                    </m:r>
                    <m:r>
                      <m:rPr>
                        <m:nor/>
                      </m:rPr>
                      <a:rPr lang="en-US" sz="4300" b="0" i="0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4300" b="0" i="0" smtClean="0">
                        <a:solidFill>
                          <a:srgbClr val="000000"/>
                        </a:solidFill>
                        <a:latin typeface="BentonGothic" pitchFamily="50" charset="0"/>
                      </a:rPr>
                      <m:t>2</m:t>
                    </m:r>
                    <m:f>
                      <m:fPr>
                        <m:ctrlPr>
                          <a:rPr lang="en-IN" sz="43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3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4</m:t>
                        </m:r>
                      </m:den>
                    </m:f>
                  </m:oMath>
                </a14:m>
                <a:endParaRPr lang="en-IN" sz="4300" dirty="0">
                  <a:solidFill>
                    <a:srgbClr val="000000"/>
                  </a:solidFill>
                  <a:latin typeface="BentonGothic" pitchFamily="50" charset="0"/>
                </a:endParaRPr>
              </a:p>
            </p:txBody>
          </p:sp>
        </mc:Choice>
        <mc:Fallback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300" y="3037249"/>
                <a:ext cx="5549901" cy="14941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7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152</Words>
  <Application>Microsoft Office PowerPoint</Application>
  <PresentationFormat>On-screen Show (4:3)</PresentationFormat>
  <Paragraphs>50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Jeya Keerthi Santhana Raj</cp:lastModifiedBy>
  <cp:revision>58</cp:revision>
  <cp:lastPrinted>2019-05-10T06:04:12Z</cp:lastPrinted>
  <dcterms:modified xsi:type="dcterms:W3CDTF">2019-07-27T14:07:10Z</dcterms:modified>
</cp:coreProperties>
</file>