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8" r:id="rId4"/>
    <p:sldId id="262" r:id="rId5"/>
    <p:sldId id="263" r:id="rId6"/>
    <p:sldId id="264" r:id="rId7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082"/>
    <p:restoredTop sz="91701"/>
  </p:normalViewPr>
  <p:slideViewPr>
    <p:cSldViewPr snapToGrid="0" snapToObjects="1">
      <p:cViewPr varScale="1">
        <p:scale>
          <a:sx n="88" d="100"/>
          <a:sy n="88" d="100"/>
        </p:scale>
        <p:origin x="410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CAC0D-8B84-4949-B128-D5C5F98A1A21}" type="datetimeFigureOut">
              <a:rPr lang="en-US" smtClean="0"/>
              <a:t>1/2/21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F9810-8AA7-B745-B092-2C858C246F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932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671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005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3135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5137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6163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502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153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401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6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089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158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403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671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469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9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645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983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400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3D76E2C-0100-5948-9F05-3CE1E8D8C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6489958"/>
              </p:ext>
            </p:extLst>
          </p:nvPr>
        </p:nvGraphicFramePr>
        <p:xfrm>
          <a:off x="0" y="0"/>
          <a:ext cx="6858000" cy="914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1917305615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552531384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56 + 98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46 + 49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5774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24 + 17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88 + 56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679184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62 + 47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43 + 19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2478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54 + 79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28 + 22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754047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33 + 17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22 + 63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9591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7249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3D76E2C-0100-5948-9F05-3CE1E8D8C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1596000"/>
              </p:ext>
            </p:extLst>
          </p:nvPr>
        </p:nvGraphicFramePr>
        <p:xfrm>
          <a:off x="0" y="0"/>
          <a:ext cx="6858000" cy="914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1917305615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552531384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234 + 649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148 + 152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5774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338 + 226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245 + 128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679184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432 + 164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367 + 234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2478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536 + 217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433 + 229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754047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214 + 219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919 + 125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9591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2267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3D76E2C-0100-5948-9F05-3CE1E8D8C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0986380"/>
              </p:ext>
            </p:extLst>
          </p:nvPr>
        </p:nvGraphicFramePr>
        <p:xfrm>
          <a:off x="0" y="0"/>
          <a:ext cx="6858000" cy="914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1917305615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552531384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1,999 + 1,468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6,236 + 4,297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5774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2,255 + 1,370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8,345 + 2,198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679184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8,015 + 1,095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7,052 + 7,039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2478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6,715 + 2,290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5,134 + 3,396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754047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5,376 + 4,294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1,999 + 1,999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9591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858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3D76E2C-0100-5948-9F05-3CE1E8D8C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7746041"/>
              </p:ext>
            </p:extLst>
          </p:nvPr>
        </p:nvGraphicFramePr>
        <p:xfrm>
          <a:off x="0" y="0"/>
          <a:ext cx="6858000" cy="914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1917305615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552531384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73 – 59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62 – 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5774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56 – 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68 – 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679184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45 – 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35 – 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2478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88 – 29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34 – 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754047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76 – 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47 – 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9591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6903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3D76E2C-0100-5948-9F05-3CE1E8D8C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6541738"/>
              </p:ext>
            </p:extLst>
          </p:nvPr>
        </p:nvGraphicFramePr>
        <p:xfrm>
          <a:off x="0" y="0"/>
          <a:ext cx="6858000" cy="914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1917305615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552531384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800 – 254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155 – 128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5774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327 – 119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373 – 255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679184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264 – 138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824 – 229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2478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343 – 227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200 – 128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754047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462 – 149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372 – 158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9591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7489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3D76E2C-0100-5948-9F05-3CE1E8D8C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5914317"/>
              </p:ext>
            </p:extLst>
          </p:nvPr>
        </p:nvGraphicFramePr>
        <p:xfrm>
          <a:off x="0" y="0"/>
          <a:ext cx="6858000" cy="914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1917305615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552531384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3,362 – 1,297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4,314 – 2,085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5774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2,095 – 2,057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3,458 – 1,199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679184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5,950 – 1,550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6,287 – 2,065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2478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1,562 – 1,299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8,183 – 3,157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754047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2,187 – 1,078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/>
                        <a:t>9,917 – 8,115</a:t>
                      </a:r>
                      <a:endParaRPr lang="en-US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9591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06421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</TotalTime>
  <Words>186</Words>
  <Application>Microsoft Macintosh PowerPoint</Application>
  <PresentationFormat>Letter Paper (8.5x11 in)</PresentationFormat>
  <Paragraphs>66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J. SanGiovanni</dc:creator>
  <cp:lastModifiedBy>Rosalba McFadden</cp:lastModifiedBy>
  <cp:revision>7</cp:revision>
  <cp:lastPrinted>2020-12-31T15:31:08Z</cp:lastPrinted>
  <dcterms:created xsi:type="dcterms:W3CDTF">2020-12-31T15:11:03Z</dcterms:created>
  <dcterms:modified xsi:type="dcterms:W3CDTF">2021-01-02T19:53:18Z</dcterms:modified>
</cp:coreProperties>
</file>