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3" r:id="rId6"/>
    <p:sldId id="264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3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16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02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48995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56 + 98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46 + 49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88 + 56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 + 47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 + 19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 + 79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 + 22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 + 63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59600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234 + 649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148 + 152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338 + 226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245 + 128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432 + 164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367 + 234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536 + 217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433 + 229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214 + 219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919 + 125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98638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1,999 + 1,468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6,236 + 4,297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2,255 + 1,370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8,345 + 2,198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8,015 + 1,095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7,052 + 7,039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6,715 + 2,290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5,134 + 3,396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5,376 + 4,294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1,999 + 1,999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74604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73 – 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 –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56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–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–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–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88 – 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 –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76 –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 –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903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54173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800 – 254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155 –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327 – 119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373 – 255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264 – 138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824 – 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343 – 227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–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462 – 149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372 – 158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48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91431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3,362 – 1,297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4,314 – 2,085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2,095 – 2,057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3,458 – 1,199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5,950 – 1,550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6,287 – 2,065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1,562 – 1,299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8,183 – 3,157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2,187 – 1,078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9,917 – 8,115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642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186</Words>
  <Application>Microsoft Macintosh PowerPoint</Application>
  <PresentationFormat>Letter Paper (8.5x11 in)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2021-01-02T19:53:18Z</dcterms:modified>
</cp:coreProperties>
</file>