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>
        <p:scale>
          <a:sx n="150" d="100"/>
          <a:sy n="150" d="100"/>
        </p:scale>
        <p:origin x="16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Prove It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260059" y="712100"/>
            <a:ext cx="6174297" cy="3449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Pull a prove it card. Prove if it is true or false.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94D9574-B83D-1B42-A67A-C811E2B173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306273"/>
              </p:ext>
            </p:extLst>
          </p:nvPr>
        </p:nvGraphicFramePr>
        <p:xfrm>
          <a:off x="323734" y="1116567"/>
          <a:ext cx="6110622" cy="72004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662">
                  <a:extLst>
                    <a:ext uri="{9D8B030D-6E8A-4147-A177-3AD203B41FA5}">
                      <a16:colId xmlns:a16="http://schemas.microsoft.com/office/drawing/2014/main" val="1599165247"/>
                    </a:ext>
                  </a:extLst>
                </a:gridCol>
                <a:gridCol w="5210960">
                  <a:extLst>
                    <a:ext uri="{9D8B030D-6E8A-4147-A177-3AD203B41FA5}">
                      <a16:colId xmlns:a16="http://schemas.microsoft.com/office/drawing/2014/main" val="1303155263"/>
                    </a:ext>
                  </a:extLst>
                </a:gridCol>
              </a:tblGrid>
              <a:tr h="30956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</a:rPr>
                        <a:t>Card I Pulled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34" marR="5373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</a:rPr>
                        <a:t>Proof That It’s TRUE or FALSE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34" marR="5373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581420"/>
                  </a:ext>
                </a:extLst>
              </a:tr>
              <a:tr h="4428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A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34" marR="5373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True! 68 – 31 is the same as 67 – 30 because you can take 1 from both numbers and the difference is the same. 68 – 31 = 37 and 67 – 30 = 37.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34" marR="5373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93773"/>
                  </a:ext>
                </a:extLst>
              </a:tr>
              <a:tr h="12896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34" marR="5373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34" marR="5373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099862"/>
                  </a:ext>
                </a:extLst>
              </a:tr>
              <a:tr h="12896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34" marR="5373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34" marR="5373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510890"/>
                  </a:ext>
                </a:extLst>
              </a:tr>
              <a:tr h="12896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34" marR="5373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34" marR="5373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050970"/>
                  </a:ext>
                </a:extLst>
              </a:tr>
              <a:tr h="12896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34" marR="5373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34" marR="5373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719895"/>
                  </a:ext>
                </a:extLst>
              </a:tr>
              <a:tr h="12896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34" marR="5373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34" marR="5373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716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110</Words>
  <Application>Microsoft Office PowerPoint</Application>
  <PresentationFormat>Letter Paper (8.5x11 in)</PresentationFormat>
  <Paragraphs>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9</cp:revision>
  <dcterms:created xsi:type="dcterms:W3CDTF">2020-12-31T15:11:03Z</dcterms:created>
  <dcterms:modified xsi:type="dcterms:W3CDTF">2021-04-01T22:49:39Z</dcterms:modified>
</cp:coreProperties>
</file>