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24"/>
    <p:restoredTop sz="97872"/>
  </p:normalViewPr>
  <p:slideViewPr>
    <p:cSldViewPr snapToGrid="0" snapToObjects="1">
      <p:cViewPr>
        <p:scale>
          <a:sx n="150" d="100"/>
          <a:sy n="150" d="100"/>
        </p:scale>
        <p:origin x="118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CAC0D-8B84-4949-B128-D5C5F98A1A21}" type="datetimeFigureOut">
              <a:rPr lang="en-US" smtClean="0"/>
              <a:t>4/1/2021</a:t>
            </a:fld>
            <a:endParaRPr lang="en-US"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6F9810-8AA7-B745-B092-2C858C246F9D}" type="slidenum">
              <a:rPr lang="en-US" smtClean="0"/>
              <a:t>‹#›</a:t>
            </a:fld>
            <a:endParaRPr lang="en-US" dirty="0"/>
          </a:p>
        </p:txBody>
      </p:sp>
    </p:spTree>
    <p:extLst>
      <p:ext uri="{BB962C8B-B14F-4D97-AF65-F5344CB8AC3E}">
        <p14:creationId xmlns:p14="http://schemas.microsoft.com/office/powerpoint/2010/main" val="822932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6F9810-8AA7-B745-B092-2C858C246F9D}" type="slidenum">
              <a:rPr lang="en-US" smtClean="0"/>
              <a:t>1</a:t>
            </a:fld>
            <a:endParaRPr lang="en-US" dirty="0"/>
          </a:p>
        </p:txBody>
      </p:sp>
    </p:spTree>
    <p:extLst>
      <p:ext uri="{BB962C8B-B14F-4D97-AF65-F5344CB8AC3E}">
        <p14:creationId xmlns:p14="http://schemas.microsoft.com/office/powerpoint/2010/main" val="1861671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3548153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127401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614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2235089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590158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167403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292671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3389469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2566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3815645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2630983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0D39D718-4E4B-1947-92E0-BBED57B9EE73}" type="datetimeFigureOut">
              <a:rPr lang="en-US" smtClean="0"/>
              <a:t>4/1/2021</a:t>
            </a:fld>
            <a:endParaRPr lang="en-US"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68C5C39F-DAB2-A34A-A96C-2F347ED29C22}" type="slidenum">
              <a:rPr lang="en-US" smtClean="0"/>
              <a:t>‹#›</a:t>
            </a:fld>
            <a:endParaRPr lang="en-US" dirty="0"/>
          </a:p>
        </p:txBody>
      </p:sp>
    </p:spTree>
    <p:extLst>
      <p:ext uri="{BB962C8B-B14F-4D97-AF65-F5344CB8AC3E}">
        <p14:creationId xmlns:p14="http://schemas.microsoft.com/office/powerpoint/2010/main" val="1361400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02F44D-E06F-4344-81D4-BD9176E17D49}"/>
              </a:ext>
            </a:extLst>
          </p:cNvPr>
          <p:cNvSpPr/>
          <p:nvPr/>
        </p:nvSpPr>
        <p:spPr>
          <a:xfrm>
            <a:off x="145657" y="145658"/>
            <a:ext cx="6546456"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A-MAZE-ing Race</a:t>
            </a:r>
          </a:p>
        </p:txBody>
      </p:sp>
      <p:sp>
        <p:nvSpPr>
          <p:cNvPr id="5" name="Rectangle 4">
            <a:extLst>
              <a:ext uri="{FF2B5EF4-FFF2-40B4-BE49-F238E27FC236}">
                <a16:creationId xmlns:a16="http://schemas.microsoft.com/office/drawing/2014/main" id="{532CA1A5-E9FE-E246-86D5-F8CF245A9224}"/>
              </a:ext>
            </a:extLst>
          </p:cNvPr>
          <p:cNvSpPr/>
          <p:nvPr/>
        </p:nvSpPr>
        <p:spPr>
          <a:xfrm>
            <a:off x="145657" y="712100"/>
            <a:ext cx="6546456"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rPr>
              <a:t>Directions:</a:t>
            </a:r>
            <a:r>
              <a:rPr lang="en-US" sz="1000" dirty="0">
                <a:solidFill>
                  <a:schemeClr val="tx1"/>
                </a:solidFill>
              </a:rPr>
              <a:t> Choose an open space that touches the space you are in to move. Tell how you solve the problem. If correct, move to the new space. You cannot cross dark lines. Be the first to get to the finish.</a:t>
            </a:r>
          </a:p>
        </p:txBody>
      </p:sp>
      <p:graphicFrame>
        <p:nvGraphicFramePr>
          <p:cNvPr id="2" name="Table 2">
            <a:extLst>
              <a:ext uri="{FF2B5EF4-FFF2-40B4-BE49-F238E27FC236}">
                <a16:creationId xmlns:a16="http://schemas.microsoft.com/office/drawing/2014/main" id="{9657F352-0986-1648-A64F-B3CF36BABD52}"/>
              </a:ext>
            </a:extLst>
          </p:cNvPr>
          <p:cNvGraphicFramePr>
            <a:graphicFrameLocks noGrp="1"/>
          </p:cNvGraphicFramePr>
          <p:nvPr>
            <p:extLst>
              <p:ext uri="{D42A27DB-BD31-4B8C-83A1-F6EECF244321}">
                <p14:modId xmlns:p14="http://schemas.microsoft.com/office/powerpoint/2010/main" val="1610163517"/>
              </p:ext>
            </p:extLst>
          </p:nvPr>
        </p:nvGraphicFramePr>
        <p:xfrm>
          <a:off x="253766" y="1512814"/>
          <a:ext cx="6180588" cy="6750342"/>
        </p:xfrm>
        <a:graphic>
          <a:graphicData uri="http://schemas.openxmlformats.org/drawingml/2006/table">
            <a:tbl>
              <a:tblPr firstRow="1" bandRow="1">
                <a:tableStyleId>{2D5ABB26-0587-4C30-8999-92F81FD0307C}</a:tableStyleId>
              </a:tblPr>
              <a:tblGrid>
                <a:gridCol w="1030098">
                  <a:extLst>
                    <a:ext uri="{9D8B030D-6E8A-4147-A177-3AD203B41FA5}">
                      <a16:colId xmlns:a16="http://schemas.microsoft.com/office/drawing/2014/main" val="4059113"/>
                    </a:ext>
                  </a:extLst>
                </a:gridCol>
                <a:gridCol w="1030098">
                  <a:extLst>
                    <a:ext uri="{9D8B030D-6E8A-4147-A177-3AD203B41FA5}">
                      <a16:colId xmlns:a16="http://schemas.microsoft.com/office/drawing/2014/main" val="3615059906"/>
                    </a:ext>
                  </a:extLst>
                </a:gridCol>
                <a:gridCol w="1030098">
                  <a:extLst>
                    <a:ext uri="{9D8B030D-6E8A-4147-A177-3AD203B41FA5}">
                      <a16:colId xmlns:a16="http://schemas.microsoft.com/office/drawing/2014/main" val="1342086754"/>
                    </a:ext>
                  </a:extLst>
                </a:gridCol>
                <a:gridCol w="1030098">
                  <a:extLst>
                    <a:ext uri="{9D8B030D-6E8A-4147-A177-3AD203B41FA5}">
                      <a16:colId xmlns:a16="http://schemas.microsoft.com/office/drawing/2014/main" val="291579606"/>
                    </a:ext>
                  </a:extLst>
                </a:gridCol>
                <a:gridCol w="1030098">
                  <a:extLst>
                    <a:ext uri="{9D8B030D-6E8A-4147-A177-3AD203B41FA5}">
                      <a16:colId xmlns:a16="http://schemas.microsoft.com/office/drawing/2014/main" val="31217920"/>
                    </a:ext>
                  </a:extLst>
                </a:gridCol>
                <a:gridCol w="1030098">
                  <a:extLst>
                    <a:ext uri="{9D8B030D-6E8A-4147-A177-3AD203B41FA5}">
                      <a16:colId xmlns:a16="http://schemas.microsoft.com/office/drawing/2014/main" val="1187512704"/>
                    </a:ext>
                  </a:extLst>
                </a:gridCol>
              </a:tblGrid>
              <a:tr h="1125057">
                <a:tc>
                  <a:txBody>
                    <a:bodyPr/>
                    <a:lstStyle/>
                    <a:p>
                      <a:pPr algn="ctr"/>
                      <a:r>
                        <a:rPr lang="en-US" sz="1400" b="1" dirty="0">
                          <a:solidFill>
                            <a:schemeClr val="bg1"/>
                          </a:solidFill>
                        </a:rPr>
                        <a:t>START</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65000"/>
                      </a:schemeClr>
                    </a:solidFill>
                  </a:tcPr>
                </a:tc>
                <a:tc>
                  <a:txBody>
                    <a:bodyPr/>
                    <a:lstStyle/>
                    <a:p>
                      <a:pPr algn="ctr"/>
                      <a:r>
                        <a:rPr lang="en-US" sz="1400" dirty="0"/>
                        <a:t> 439 – 46</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309 – 296</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706 – 124</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816 – 719</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526 – 250</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1524102"/>
                  </a:ext>
                </a:extLst>
              </a:tr>
              <a:tr h="112505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907 – 360</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171 – 149</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739 – 185</a:t>
                      </a:r>
                    </a:p>
                  </a:txBody>
                  <a:tcPr anchor="ctr">
                    <a:lnL w="952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408 – 293</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990 – 671</a:t>
                      </a:r>
                    </a:p>
                  </a:txBody>
                  <a:tcPr anchor="ctr">
                    <a:lnL w="5715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950 – 375</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7509479"/>
                  </a:ext>
                </a:extLst>
              </a:tr>
              <a:tr h="112505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897 – 458</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408 – 110</a:t>
                      </a:r>
                    </a:p>
                  </a:txBody>
                  <a:tcPr anchor="ctr">
                    <a:lnL w="952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470 – 158</a:t>
                      </a:r>
                    </a:p>
                  </a:txBody>
                  <a:tcPr anchor="ctr">
                    <a:lnL w="5715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510 – 180</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250 – 238</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2,875 – 709</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1357613"/>
                  </a:ext>
                </a:extLst>
              </a:tr>
              <a:tr h="112505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650 – 375</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619 – 320</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671 – 203</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767 – 170</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991 – 512</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639 – 3,247</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8781622"/>
                  </a:ext>
                </a:extLst>
              </a:tr>
              <a:tr h="112505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248 – 53</a:t>
                      </a:r>
                    </a:p>
                  </a:txBody>
                  <a:tcPr anchor="ctr">
                    <a:lnL w="952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208 – 179</a:t>
                      </a:r>
                    </a:p>
                  </a:txBody>
                  <a:tcPr anchor="ctr">
                    <a:lnL w="5715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734 – 698</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916 – 790</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254 – 647</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402 – 187</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4856171"/>
                  </a:ext>
                </a:extLst>
              </a:tr>
              <a:tr h="112505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880 – 194</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685 – 587</a:t>
                      </a:r>
                    </a:p>
                  </a:txBody>
                  <a:tcPr anchor="ctr">
                    <a:lnL w="952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201 – 145</a:t>
                      </a:r>
                    </a:p>
                  </a:txBody>
                  <a:tcPr anchor="ctr">
                    <a:lnL w="5715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853 – 180</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t>495 – 298</a:t>
                      </a:r>
                    </a:p>
                  </a:txBody>
                  <a:tcPr anchor="ctr">
                    <a:lnL w="952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400" b="1" dirty="0">
                          <a:solidFill>
                            <a:schemeClr val="bg1"/>
                          </a:solidFill>
                        </a:rPr>
                        <a:t>FINISH</a:t>
                      </a:r>
                    </a:p>
                  </a:txBody>
                  <a:tcPr anchor="ctr">
                    <a:lnL w="5715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111490537"/>
                  </a:ext>
                </a:extLst>
              </a:tr>
            </a:tbl>
          </a:graphicData>
        </a:graphic>
      </p:graphicFrame>
    </p:spTree>
    <p:extLst>
      <p:ext uri="{BB962C8B-B14F-4D97-AF65-F5344CB8AC3E}">
        <p14:creationId xmlns:p14="http://schemas.microsoft.com/office/powerpoint/2010/main" val="36972490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TotalTime>
  <Words>155</Words>
  <Application>Microsoft Office PowerPoint</Application>
  <PresentationFormat>Letter Paper (8.5x11 in)</PresentationFormat>
  <Paragraphs>39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J. SanGiovanni</dc:creator>
  <cp:lastModifiedBy>Christina West</cp:lastModifiedBy>
  <cp:revision>9</cp:revision>
  <dcterms:created xsi:type="dcterms:W3CDTF">2020-12-31T15:11:03Z</dcterms:created>
  <dcterms:modified xsi:type="dcterms:W3CDTF">2021-04-01T23:21:31Z</dcterms:modified>
</cp:coreProperties>
</file>