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24"/>
    <p:restoredTop sz="97872"/>
  </p:normalViewPr>
  <p:slideViewPr>
    <p:cSldViewPr snapToGrid="0" snapToObjects="1">
      <p:cViewPr>
        <p:scale>
          <a:sx n="150" d="100"/>
          <a:sy n="150" d="100"/>
        </p:scale>
        <p:origin x="118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4/1/2021</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4/1/2021</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A-MAZE-ing Race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Choose an open space that touches the space you are in to move. Tell how you solve the problem. If correct, move to the new space. You cannot cross dark lines. Be the first to get to the finish.</a:t>
            </a:r>
          </a:p>
        </p:txBody>
      </p:sp>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1610163517"/>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b="1"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en-US" sz="1400" dirty="0"/>
                        <a:t> 439 – 46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309 – 296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706 – 124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816 – 719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526 – 250</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907 – 360</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171 – 149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739 – 185</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408 – 293</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990 – 671</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950 – 375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897 – 458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408 – 110</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470 – 158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510 – 180</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250 – 238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2,875 – 709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650 – 375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619 – 320</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671 – 203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767 – 170</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991 – 512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639 – 3,247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248 – 53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208 – 179</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734 – 698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916 – 790</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254 – 647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402 – 187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880 – 194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685 – 587</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201 – 145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853 – 180</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495 – 298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400" b="1" dirty="0">
                          <a:solidFill>
                            <a:schemeClr val="bg1"/>
                          </a:solidFill>
                        </a:rPr>
                        <a:t>FINISH</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TotalTime>
  <Words>155</Words>
  <Application>Microsoft Office PowerPoint</Application>
  <PresentationFormat>Letter Paper (8.5x11 in)</PresentationFormat>
  <Paragraphs>39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Christina West</cp:lastModifiedBy>
  <cp:revision>9</cp:revision>
  <dcterms:created xsi:type="dcterms:W3CDTF">2020-12-31T15:11:03Z</dcterms:created>
  <dcterms:modified xsi:type="dcterms:W3CDTF">2021-04-01T23:21:31Z</dcterms:modified>
</cp:coreProperties>
</file>