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8" r:id="rId3"/>
    <p:sldId id="257" r:id="rId4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88" d="100"/>
          <a:sy n="88" d="100"/>
        </p:scale>
        <p:origin x="41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43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358552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645 + 218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632 + 728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471 + 232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118 + 697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918 + 164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342 + 382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805 + 376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465 + 319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269 + 512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925 + 158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135396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1,243 – 439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9,324 – 7,974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2,459 – 1,705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528 – 229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2,064 – 1,225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792 – 250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1,083 – 1,225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801 – 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5,383 – 4,311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822 – 198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23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805744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556 + 251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911 – 192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189 + 118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1,073 – 268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479 + 173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1,201 – 348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525 + 289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903 – 132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542 + 363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824 – 118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93</Words>
  <Application>Microsoft Macintosh PowerPoint</Application>
  <PresentationFormat>Letter Paper (8.5x11 in)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Rosalba McFadden</cp:lastModifiedBy>
  <cp:revision>7</cp:revision>
  <cp:lastPrinted>2020-12-31T15:31:08Z</cp:lastPrinted>
  <dcterms:created xsi:type="dcterms:W3CDTF">2020-12-31T15:11:03Z</dcterms:created>
  <dcterms:modified xsi:type="dcterms:W3CDTF">2021-01-02T19:59:18Z</dcterms:modified>
</cp:coreProperties>
</file>